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2" r:id="rId2"/>
    <p:sldId id="270" r:id="rId3"/>
    <p:sldId id="286" r:id="rId4"/>
    <p:sldId id="293" r:id="rId5"/>
    <p:sldId id="285" r:id="rId6"/>
    <p:sldId id="297" r:id="rId7"/>
    <p:sldId id="298" r:id="rId8"/>
    <p:sldId id="296" r:id="rId9"/>
    <p:sldId id="295" r:id="rId10"/>
    <p:sldId id="299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3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20/11/2018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04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558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20/11/2018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20/11/2018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20/11/2018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20/11/2018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20/11/2018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20/11/2018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20/11/2018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20/11/2018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20/11/2018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20/11/2018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20/11/2018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20/11/2018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EPC </a:t>
            </a:r>
            <a:r>
              <a:rPr lang="en-AU" dirty="0" smtClean="0">
                <a:solidFill>
                  <a:srgbClr val="FF0000"/>
                </a:solidFill>
              </a:rPr>
              <a:t>Dedicated Bearers for Ethernet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1838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/>
              <a:t>V</a:t>
            </a:r>
            <a:r>
              <a:rPr lang="en-GB" dirty="0" smtClean="0"/>
              <a:t>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546485" y="413050"/>
            <a:ext cx="1670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S2-182459</a:t>
            </a:r>
            <a:endParaRPr lang="en-GB" dirty="0" smtClean="0"/>
          </a:p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904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Rationale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201249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3GPP’s ecosystem continues to expand to more than smartphones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parts of the world (see annex) might not be in 5GCore coverage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Small/Medium Enterprises in developed countries might not get dedicated in-building cells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Reasonable number of applications (machines) expected to only use Ethernet (without IP)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machines require </a:t>
            </a:r>
            <a:r>
              <a:rPr lang="en-US" sz="2000" dirty="0" err="1" smtClean="0"/>
              <a:t>QoS</a:t>
            </a:r>
            <a:r>
              <a:rPr lang="en-US" sz="2000" dirty="0" smtClean="0"/>
              <a:t> with some guarantees, e.g. a GBR bearer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EPC does not allow GBR bearers to be the default bearer.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ym typeface="Wingdings" panose="05000000000000000000" pitchFamily="2" charset="2"/>
              </a:rPr>
              <a:t> 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Dedicated bearer support for ‘Ethernet’ would be useful for EPC in </a:t>
            </a:r>
            <a:r>
              <a:rPr lang="en-US" sz="20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Rel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16</a:t>
            </a:r>
            <a:endParaRPr lang="en-US" sz="2000" b="1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215" y="3279708"/>
            <a:ext cx="5530215" cy="139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474523" y="4887372"/>
            <a:ext cx="8229600" cy="120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Release 15 situation summary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R15 5GCore maps its Ethernet PDN type to “Non-IP” in EPC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Any 5GCore Ethernet GFBR </a:t>
            </a:r>
            <a:r>
              <a:rPr lang="en-US" sz="1600" dirty="0" err="1" smtClean="0"/>
              <a:t>QoS</a:t>
            </a:r>
            <a:r>
              <a:rPr lang="en-US" sz="1600" dirty="0" smtClean="0"/>
              <a:t> Flows are mapped onto the Default PDN connection at mobility to EPC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Font typeface="Arial" pitchFamily="34" charset="0"/>
              <a:buNone/>
            </a:pPr>
            <a:endParaRPr lang="en-US" sz="1600" dirty="0" smtClean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R15 components that can be reused</a:t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600" dirty="0" smtClean="0"/>
              <a:t>TS 29.244 (clause 5.13) CUPS stage 3 provides support for a SMF to configure a UPF for Ethernet use</a:t>
            </a:r>
            <a:br>
              <a:rPr lang="en-US" sz="1600" dirty="0" smtClean="0"/>
            </a:br>
            <a:r>
              <a:rPr lang="en-US" sz="1600" dirty="0" smtClean="0"/>
              <a:t>- this would already be used by a 5G-Core capable UE needing an Ethernet PDN type that establishes PDN connectivity over EPC access.</a:t>
            </a:r>
          </a:p>
          <a:p>
            <a:endParaRPr lang="en-US" sz="1600" dirty="0" smtClean="0"/>
          </a:p>
          <a:p>
            <a:r>
              <a:rPr lang="en-US" sz="1600" dirty="0" smtClean="0"/>
              <a:t>In line with S2-1811560,</a:t>
            </a:r>
            <a:r>
              <a:rPr lang="en-GB" sz="1600" dirty="0" smtClean="0"/>
              <a:t> not </a:t>
            </a:r>
            <a:r>
              <a:rPr lang="en-GB" sz="1600" dirty="0"/>
              <a:t>change the EPC's PCC specs, but e.g. use APN to select a PGW-C that supports "SMF+PGW-C" functionality and the N7 interface (with Ethernet support) to the PCF </a:t>
            </a:r>
            <a:endParaRPr lang="en-US" sz="1600" dirty="0"/>
          </a:p>
          <a:p>
            <a:endParaRPr lang="en-GB" sz="1600" dirty="0" smtClean="0"/>
          </a:p>
          <a:p>
            <a:r>
              <a:rPr lang="en-GB" sz="1600" dirty="0" smtClean="0"/>
              <a:t>Use the (Release 5) ‘container functionality’ of the EPC Traffic Flow Template to carry Ethernet </a:t>
            </a:r>
            <a:r>
              <a:rPr lang="en-GB" sz="1600" dirty="0"/>
              <a:t>header TFTs </a:t>
            </a:r>
            <a:r>
              <a:rPr lang="en-GB" sz="1600" dirty="0" smtClean="0"/>
              <a:t>between </a:t>
            </a:r>
            <a:r>
              <a:rPr lang="en-GB" sz="1600" dirty="0"/>
              <a:t>PGW-C and </a:t>
            </a:r>
            <a:r>
              <a:rPr lang="en-GB" sz="1600" dirty="0" smtClean="0"/>
              <a:t>UE. This </a:t>
            </a:r>
            <a:r>
              <a:rPr lang="en-GB" sz="1600" dirty="0"/>
              <a:t>could be invisible to a VPLMN that supports R13 "non-IP</a:t>
            </a:r>
            <a:r>
              <a:rPr lang="en-GB" sz="1600" dirty="0" smtClean="0"/>
              <a:t>".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More </a:t>
            </a:r>
            <a:r>
              <a:rPr lang="it-IT" sz="2800" b="1" dirty="0" err="1" smtClean="0">
                <a:solidFill>
                  <a:srgbClr val="FF0000"/>
                </a:solidFill>
              </a:rPr>
              <a:t>detail</a:t>
            </a:r>
            <a:r>
              <a:rPr lang="it-IT" sz="2800" b="1" dirty="0" smtClean="0">
                <a:solidFill>
                  <a:srgbClr val="FF0000"/>
                </a:solidFill>
              </a:rPr>
              <a:t> on R15 Status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5386"/>
            <a:ext cx="8229600" cy="5112568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Release 13 EPC supports “non-IP” PDN connections but there is very limited description of how these PDN connections could be used for Ethernet support.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Release 15 5GCore supports “Ethernet” and “Unstructured” PDN connections and – at mobility with EPC – maps them to non-IP.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At handover/mobility, from 5GCore to EPC, dedicated bearers are not transferred.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TS 24.301 clause 6.1.1 says that the network shall not initiate Dedicated Bearers for non-IP PDN connections -&gt; but UE support for an Ethernet TFT would be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TS 36.323 (PDCP) has SDU Type specified, but probably only for </a:t>
            </a:r>
            <a:r>
              <a:rPr lang="en-US" sz="2000" dirty="0" err="1" smtClean="0"/>
              <a:t>SideLink</a:t>
            </a:r>
            <a:r>
              <a:rPr lang="en-US" sz="2000" dirty="0" smtClean="0"/>
              <a:t> (PC5)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TS 36.413/38.413 indicate PDN type (Non-IP/Unstructured/Ethernet) to the RAN to disable Header Compression.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Packet filters are carried in the TFT in EPC and are specified in TS 24.008. The TFT is a container mechanism between UE and PDN-GW and e.g. is used for TS 24.229 Authentication Tokens.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7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Agree to draft TEI-15 EPC CRs for </a:t>
            </a:r>
            <a:r>
              <a:rPr lang="en-GB" dirty="0" smtClean="0"/>
              <a:t>dedicated bearer support on EPC.</a:t>
            </a: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endParaRPr lang="en-GB" dirty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Decide </a:t>
            </a:r>
            <a:r>
              <a:rPr lang="en-GB" dirty="0" smtClean="0"/>
              <a:t>whether to use Non-IP PDN type in EPC, or, new EPC Ethernet PDN type</a:t>
            </a: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Allocate </a:t>
            </a:r>
            <a:r>
              <a:rPr lang="en-GB" dirty="0" smtClean="0"/>
              <a:t>two by 0.5 </a:t>
            </a:r>
            <a:r>
              <a:rPr lang="en-GB" dirty="0" smtClean="0"/>
              <a:t>TU in SA2 for this work.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r>
              <a:rPr lang="en-GB" dirty="0" smtClean="0"/>
              <a:t>d)  No RAN impact expected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Annex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1125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1600" dirty="0" smtClean="0"/>
          </a:p>
          <a:p>
            <a:r>
              <a:rPr lang="en-GB" sz="1600" dirty="0"/>
              <a:t>3GPP is rather focused on advanced parts of Asia, Western Europe and North America </a:t>
            </a:r>
            <a:endParaRPr lang="en-GB" sz="1600" dirty="0" smtClean="0"/>
          </a:p>
          <a:p>
            <a:endParaRPr lang="en-GB" sz="1600" dirty="0"/>
          </a:p>
          <a:p>
            <a:r>
              <a:rPr lang="en-GB" sz="1600" dirty="0" smtClean="0"/>
              <a:t>But much of the mobile eco-system is outside of these markets… and is growing fast</a:t>
            </a:r>
            <a:br>
              <a:rPr lang="en-GB" sz="1600" dirty="0" smtClean="0"/>
            </a:b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/>
              <a:t>	E.g. Mobile Usage shown on sheet 12 of Vodafone’s half year results at </a:t>
            </a:r>
            <a:r>
              <a:rPr lang="en-GB" sz="900" dirty="0"/>
              <a:t>https://www.vodafone.com/content/dam/vodafone/investors/financial_results_feeds/half_year_30september2018/H1_2019_Web_Spreadsheet_FINAL.xlsx</a:t>
            </a:r>
          </a:p>
          <a:p>
            <a:pPr marL="0" indent="0">
              <a:buNone/>
            </a:pPr>
            <a:endParaRPr lang="en-GB" sz="1600" dirty="0" smtClean="0"/>
          </a:p>
          <a:p>
            <a:r>
              <a:rPr lang="en-GB" sz="1600" dirty="0" smtClean="0"/>
              <a:t>Not obvious that the “emerging markets” will move rapidly to 5GCore.</a:t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>
                <a:sym typeface="Wingdings" panose="05000000000000000000" pitchFamily="2" charset="2"/>
              </a:rPr>
              <a:t> EPS enhancements should not be rejected merely to focus on 5GCore enhancements</a:t>
            </a:r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738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99" r="490"/>
          <a:stretch/>
        </p:blipFill>
        <p:spPr>
          <a:xfrm>
            <a:off x="790499" y="2060848"/>
            <a:ext cx="7525917" cy="3702425"/>
          </a:xfrm>
        </p:spPr>
      </p:pic>
      <p:sp>
        <p:nvSpPr>
          <p:cNvPr id="8" name="Rectangle 7"/>
          <p:cNvSpPr/>
          <p:nvPr/>
        </p:nvSpPr>
        <p:spPr>
          <a:xfrm>
            <a:off x="899592" y="6128994"/>
            <a:ext cx="651935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00" dirty="0"/>
              <a:t>https://www.vodafone.com/content/dam/vodafone/investors/financial_results_feeds/half_year_30september2018/H1_2019_Presentation_DOWNLOAD.pdf</a:t>
            </a:r>
          </a:p>
        </p:txBody>
      </p:sp>
    </p:spTree>
    <p:extLst>
      <p:ext uri="{BB962C8B-B14F-4D97-AF65-F5344CB8AC3E}">
        <p14:creationId xmlns:p14="http://schemas.microsoft.com/office/powerpoint/2010/main" val="3372068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6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>
                <a:latin typeface="Arial" charset="0"/>
              </a:rPr>
              <a:t>VGE EMEA A&amp;P Update</a:t>
            </a:r>
          </a:p>
        </p:txBody>
      </p:sp>
      <p:sp>
        <p:nvSpPr>
          <p:cNvPr id="27650" name="Rectangle 31"/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June 2012</a:t>
            </a:r>
            <a:endParaRPr lang="en-GB" dirty="0">
              <a:latin typeface="Arial" charset="0"/>
            </a:endParaRPr>
          </a:p>
        </p:txBody>
      </p:sp>
      <p:sp>
        <p:nvSpPr>
          <p:cNvPr id="27651" name="Rectangle 38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8A48F3-0213-4445-8609-ACCEC5811858}" type="slidenum">
              <a:rPr lang="en-GB" smtClean="0">
                <a:latin typeface="Arial" charset="0"/>
              </a:rPr>
              <a:pPr/>
              <a:t>8</a:t>
            </a:fld>
            <a:endParaRPr lang="en-GB" smtClean="0">
              <a:latin typeface="Arial" charset="0"/>
            </a:endParaRPr>
          </a:p>
        </p:txBody>
      </p:sp>
      <p:sp>
        <p:nvSpPr>
          <p:cNvPr id="27652" name="Rectangle 2"/>
          <p:cNvSpPr>
            <a:spLocks noChangeArrowheads="1"/>
          </p:cNvSpPr>
          <p:nvPr/>
        </p:nvSpPr>
        <p:spPr bwMode="auto">
          <a:xfrm>
            <a:off x="381000" y="304800"/>
            <a:ext cx="7239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n-GB" sz="2400" b="1">
                <a:solidFill>
                  <a:srgbClr val="E2001A"/>
                </a:solidFill>
                <a:cs typeface="ＭＳ Ｐゴシック"/>
              </a:rPr>
              <a:t>Europe</a:t>
            </a:r>
          </a:p>
        </p:txBody>
      </p:sp>
      <p:sp>
        <p:nvSpPr>
          <p:cNvPr id="27653" name="Freeform 3"/>
          <p:cNvSpPr>
            <a:spLocks/>
          </p:cNvSpPr>
          <p:nvPr/>
        </p:nvSpPr>
        <p:spPr bwMode="auto">
          <a:xfrm>
            <a:off x="123825" y="4395788"/>
            <a:ext cx="471488" cy="873125"/>
          </a:xfrm>
          <a:custGeom>
            <a:avLst/>
            <a:gdLst>
              <a:gd name="T0" fmla="*/ 2147483647 w 381"/>
              <a:gd name="T1" fmla="*/ 0 h 541"/>
              <a:gd name="T2" fmla="*/ 2147483647 w 381"/>
              <a:gd name="T3" fmla="*/ 2147483647 h 541"/>
              <a:gd name="T4" fmla="*/ 2147483647 w 381"/>
              <a:gd name="T5" fmla="*/ 2147483647 h 541"/>
              <a:gd name="T6" fmla="*/ 2147483647 w 381"/>
              <a:gd name="T7" fmla="*/ 2147483647 h 541"/>
              <a:gd name="T8" fmla="*/ 2147483647 w 381"/>
              <a:gd name="T9" fmla="*/ 2147483647 h 541"/>
              <a:gd name="T10" fmla="*/ 2147483647 w 381"/>
              <a:gd name="T11" fmla="*/ 2147483647 h 541"/>
              <a:gd name="T12" fmla="*/ 2147483647 w 381"/>
              <a:gd name="T13" fmla="*/ 2147483647 h 541"/>
              <a:gd name="T14" fmla="*/ 2147483647 w 381"/>
              <a:gd name="T15" fmla="*/ 2147483647 h 541"/>
              <a:gd name="T16" fmla="*/ 2147483647 w 381"/>
              <a:gd name="T17" fmla="*/ 2147483647 h 541"/>
              <a:gd name="T18" fmla="*/ 2147483647 w 381"/>
              <a:gd name="T19" fmla="*/ 2147483647 h 541"/>
              <a:gd name="T20" fmla="*/ 2147483647 w 381"/>
              <a:gd name="T21" fmla="*/ 2147483647 h 541"/>
              <a:gd name="T22" fmla="*/ 2147483647 w 381"/>
              <a:gd name="T23" fmla="*/ 2147483647 h 541"/>
              <a:gd name="T24" fmla="*/ 2147483647 w 381"/>
              <a:gd name="T25" fmla="*/ 2147483647 h 541"/>
              <a:gd name="T26" fmla="*/ 2147483647 w 381"/>
              <a:gd name="T27" fmla="*/ 2147483647 h 541"/>
              <a:gd name="T28" fmla="*/ 2147483647 w 381"/>
              <a:gd name="T29" fmla="*/ 2147483647 h 541"/>
              <a:gd name="T30" fmla="*/ 2147483647 w 381"/>
              <a:gd name="T31" fmla="*/ 2147483647 h 541"/>
              <a:gd name="T32" fmla="*/ 2147483647 w 381"/>
              <a:gd name="T33" fmla="*/ 2147483647 h 541"/>
              <a:gd name="T34" fmla="*/ 2147483647 w 381"/>
              <a:gd name="T35" fmla="*/ 2147483647 h 541"/>
              <a:gd name="T36" fmla="*/ 2147483647 w 381"/>
              <a:gd name="T37" fmla="*/ 2147483647 h 541"/>
              <a:gd name="T38" fmla="*/ 2147483647 w 381"/>
              <a:gd name="T39" fmla="*/ 2147483647 h 541"/>
              <a:gd name="T40" fmla="*/ 2147483647 w 381"/>
              <a:gd name="T41" fmla="*/ 2147483647 h 541"/>
              <a:gd name="T42" fmla="*/ 0 w 381"/>
              <a:gd name="T43" fmla="*/ 2147483647 h 541"/>
              <a:gd name="T44" fmla="*/ 2147483647 w 381"/>
              <a:gd name="T45" fmla="*/ 2147483647 h 541"/>
              <a:gd name="T46" fmla="*/ 2147483647 w 381"/>
              <a:gd name="T47" fmla="*/ 2147483647 h 541"/>
              <a:gd name="T48" fmla="*/ 2147483647 w 381"/>
              <a:gd name="T49" fmla="*/ 2147483647 h 541"/>
              <a:gd name="T50" fmla="*/ 2147483647 w 381"/>
              <a:gd name="T51" fmla="*/ 2147483647 h 541"/>
              <a:gd name="T52" fmla="*/ 2147483647 w 381"/>
              <a:gd name="T53" fmla="*/ 2147483647 h 541"/>
              <a:gd name="T54" fmla="*/ 2147483647 w 381"/>
              <a:gd name="T55" fmla="*/ 2147483647 h 541"/>
              <a:gd name="T56" fmla="*/ 2147483647 w 381"/>
              <a:gd name="T57" fmla="*/ 2147483647 h 541"/>
              <a:gd name="T58" fmla="*/ 2147483647 w 381"/>
              <a:gd name="T59" fmla="*/ 2147483647 h 541"/>
              <a:gd name="T60" fmla="*/ 2147483647 w 381"/>
              <a:gd name="T61" fmla="*/ 2147483647 h 541"/>
              <a:gd name="T62" fmla="*/ 2147483647 w 381"/>
              <a:gd name="T63" fmla="*/ 2147483647 h 541"/>
              <a:gd name="T64" fmla="*/ 2147483647 w 381"/>
              <a:gd name="T65" fmla="*/ 2147483647 h 541"/>
              <a:gd name="T66" fmla="*/ 2147483647 w 381"/>
              <a:gd name="T67" fmla="*/ 2147483647 h 541"/>
              <a:gd name="T68" fmla="*/ 2147483647 w 381"/>
              <a:gd name="T69" fmla="*/ 2147483647 h 54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81"/>
              <a:gd name="T106" fmla="*/ 0 h 541"/>
              <a:gd name="T107" fmla="*/ 381 w 381"/>
              <a:gd name="T108" fmla="*/ 541 h 54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81" h="541">
                <a:moveTo>
                  <a:pt x="193" y="5"/>
                </a:moveTo>
                <a:lnTo>
                  <a:pt x="220" y="0"/>
                </a:lnTo>
                <a:lnTo>
                  <a:pt x="239" y="21"/>
                </a:lnTo>
                <a:lnTo>
                  <a:pt x="242" y="46"/>
                </a:lnTo>
                <a:lnTo>
                  <a:pt x="249" y="51"/>
                </a:lnTo>
                <a:lnTo>
                  <a:pt x="263" y="47"/>
                </a:lnTo>
                <a:lnTo>
                  <a:pt x="306" y="64"/>
                </a:lnTo>
                <a:lnTo>
                  <a:pt x="319" y="56"/>
                </a:lnTo>
                <a:lnTo>
                  <a:pt x="336" y="54"/>
                </a:lnTo>
                <a:lnTo>
                  <a:pt x="348" y="69"/>
                </a:lnTo>
                <a:lnTo>
                  <a:pt x="358" y="94"/>
                </a:lnTo>
                <a:lnTo>
                  <a:pt x="371" y="110"/>
                </a:lnTo>
                <a:lnTo>
                  <a:pt x="381" y="119"/>
                </a:lnTo>
                <a:lnTo>
                  <a:pt x="377" y="128"/>
                </a:lnTo>
                <a:lnTo>
                  <a:pt x="345" y="137"/>
                </a:lnTo>
                <a:lnTo>
                  <a:pt x="309" y="157"/>
                </a:lnTo>
                <a:lnTo>
                  <a:pt x="310" y="190"/>
                </a:lnTo>
                <a:lnTo>
                  <a:pt x="289" y="208"/>
                </a:lnTo>
                <a:lnTo>
                  <a:pt x="272" y="223"/>
                </a:lnTo>
                <a:lnTo>
                  <a:pt x="269" y="255"/>
                </a:lnTo>
                <a:lnTo>
                  <a:pt x="269" y="276"/>
                </a:lnTo>
                <a:lnTo>
                  <a:pt x="255" y="291"/>
                </a:lnTo>
                <a:lnTo>
                  <a:pt x="244" y="276"/>
                </a:lnTo>
                <a:lnTo>
                  <a:pt x="224" y="282"/>
                </a:lnTo>
                <a:lnTo>
                  <a:pt x="222" y="292"/>
                </a:lnTo>
                <a:lnTo>
                  <a:pt x="218" y="320"/>
                </a:lnTo>
                <a:lnTo>
                  <a:pt x="225" y="330"/>
                </a:lnTo>
                <a:lnTo>
                  <a:pt x="222" y="356"/>
                </a:lnTo>
                <a:lnTo>
                  <a:pt x="209" y="368"/>
                </a:lnTo>
                <a:lnTo>
                  <a:pt x="193" y="389"/>
                </a:lnTo>
                <a:lnTo>
                  <a:pt x="186" y="407"/>
                </a:lnTo>
                <a:lnTo>
                  <a:pt x="189" y="439"/>
                </a:lnTo>
                <a:lnTo>
                  <a:pt x="203" y="458"/>
                </a:lnTo>
                <a:lnTo>
                  <a:pt x="194" y="469"/>
                </a:lnTo>
                <a:lnTo>
                  <a:pt x="158" y="480"/>
                </a:lnTo>
                <a:lnTo>
                  <a:pt x="144" y="494"/>
                </a:lnTo>
                <a:lnTo>
                  <a:pt x="143" y="509"/>
                </a:lnTo>
                <a:lnTo>
                  <a:pt x="143" y="536"/>
                </a:lnTo>
                <a:lnTo>
                  <a:pt x="102" y="536"/>
                </a:lnTo>
                <a:lnTo>
                  <a:pt x="73" y="541"/>
                </a:lnTo>
                <a:lnTo>
                  <a:pt x="41" y="504"/>
                </a:lnTo>
                <a:lnTo>
                  <a:pt x="24" y="504"/>
                </a:lnTo>
                <a:lnTo>
                  <a:pt x="9" y="504"/>
                </a:lnTo>
                <a:lnTo>
                  <a:pt x="0" y="490"/>
                </a:lnTo>
                <a:lnTo>
                  <a:pt x="9" y="477"/>
                </a:lnTo>
                <a:lnTo>
                  <a:pt x="27" y="449"/>
                </a:lnTo>
                <a:lnTo>
                  <a:pt x="37" y="422"/>
                </a:lnTo>
                <a:lnTo>
                  <a:pt x="60" y="389"/>
                </a:lnTo>
                <a:lnTo>
                  <a:pt x="65" y="371"/>
                </a:lnTo>
                <a:lnTo>
                  <a:pt x="55" y="357"/>
                </a:lnTo>
                <a:lnTo>
                  <a:pt x="41" y="345"/>
                </a:lnTo>
                <a:lnTo>
                  <a:pt x="37" y="337"/>
                </a:lnTo>
                <a:lnTo>
                  <a:pt x="55" y="332"/>
                </a:lnTo>
                <a:lnTo>
                  <a:pt x="65" y="313"/>
                </a:lnTo>
                <a:lnTo>
                  <a:pt x="46" y="308"/>
                </a:lnTo>
                <a:lnTo>
                  <a:pt x="27" y="318"/>
                </a:lnTo>
                <a:lnTo>
                  <a:pt x="27" y="295"/>
                </a:lnTo>
                <a:lnTo>
                  <a:pt x="37" y="281"/>
                </a:lnTo>
                <a:lnTo>
                  <a:pt x="46" y="267"/>
                </a:lnTo>
                <a:lnTo>
                  <a:pt x="51" y="249"/>
                </a:lnTo>
                <a:lnTo>
                  <a:pt x="55" y="235"/>
                </a:lnTo>
                <a:lnTo>
                  <a:pt x="65" y="231"/>
                </a:lnTo>
                <a:lnTo>
                  <a:pt x="78" y="240"/>
                </a:lnTo>
                <a:lnTo>
                  <a:pt x="102" y="208"/>
                </a:lnTo>
                <a:lnTo>
                  <a:pt x="116" y="185"/>
                </a:lnTo>
                <a:lnTo>
                  <a:pt x="152" y="143"/>
                </a:lnTo>
                <a:lnTo>
                  <a:pt x="152" y="125"/>
                </a:lnTo>
                <a:lnTo>
                  <a:pt x="171" y="97"/>
                </a:lnTo>
                <a:lnTo>
                  <a:pt x="176" y="64"/>
                </a:lnTo>
                <a:lnTo>
                  <a:pt x="184" y="47"/>
                </a:lnTo>
                <a:lnTo>
                  <a:pt x="193" y="5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54" name="Freeform 4"/>
          <p:cNvSpPr>
            <a:spLocks/>
          </p:cNvSpPr>
          <p:nvPr/>
        </p:nvSpPr>
        <p:spPr bwMode="auto">
          <a:xfrm>
            <a:off x="3049588" y="1143000"/>
            <a:ext cx="3808412" cy="3841750"/>
          </a:xfrm>
          <a:custGeom>
            <a:avLst/>
            <a:gdLst>
              <a:gd name="T0" fmla="*/ 2147483647 w 2399"/>
              <a:gd name="T1" fmla="*/ 2147483647 h 2420"/>
              <a:gd name="T2" fmla="*/ 2147483647 w 2399"/>
              <a:gd name="T3" fmla="*/ 2147483647 h 2420"/>
              <a:gd name="T4" fmla="*/ 2147483647 w 2399"/>
              <a:gd name="T5" fmla="*/ 2147483647 h 2420"/>
              <a:gd name="T6" fmla="*/ 2147483647 w 2399"/>
              <a:gd name="T7" fmla="*/ 2147483647 h 2420"/>
              <a:gd name="T8" fmla="*/ 2147483647 w 2399"/>
              <a:gd name="T9" fmla="*/ 2147483647 h 2420"/>
              <a:gd name="T10" fmla="*/ 2147483647 w 2399"/>
              <a:gd name="T11" fmla="*/ 2147483647 h 2420"/>
              <a:gd name="T12" fmla="*/ 2147483647 w 2399"/>
              <a:gd name="T13" fmla="*/ 2147483647 h 2420"/>
              <a:gd name="T14" fmla="*/ 2147483647 w 2399"/>
              <a:gd name="T15" fmla="*/ 2147483647 h 2420"/>
              <a:gd name="T16" fmla="*/ 2147483647 w 2399"/>
              <a:gd name="T17" fmla="*/ 2147483647 h 2420"/>
              <a:gd name="T18" fmla="*/ 2147483647 w 2399"/>
              <a:gd name="T19" fmla="*/ 2147483647 h 2420"/>
              <a:gd name="T20" fmla="*/ 2147483647 w 2399"/>
              <a:gd name="T21" fmla="*/ 2147483647 h 2420"/>
              <a:gd name="T22" fmla="*/ 2147483647 w 2399"/>
              <a:gd name="T23" fmla="*/ 2147483647 h 2420"/>
              <a:gd name="T24" fmla="*/ 2147483647 w 2399"/>
              <a:gd name="T25" fmla="*/ 2147483647 h 2420"/>
              <a:gd name="T26" fmla="*/ 2147483647 w 2399"/>
              <a:gd name="T27" fmla="*/ 2147483647 h 2420"/>
              <a:gd name="T28" fmla="*/ 2147483647 w 2399"/>
              <a:gd name="T29" fmla="*/ 2147483647 h 2420"/>
              <a:gd name="T30" fmla="*/ 2147483647 w 2399"/>
              <a:gd name="T31" fmla="*/ 2147483647 h 2420"/>
              <a:gd name="T32" fmla="*/ 2147483647 w 2399"/>
              <a:gd name="T33" fmla="*/ 2147483647 h 2420"/>
              <a:gd name="T34" fmla="*/ 2147483647 w 2399"/>
              <a:gd name="T35" fmla="*/ 2147483647 h 2420"/>
              <a:gd name="T36" fmla="*/ 2147483647 w 2399"/>
              <a:gd name="T37" fmla="*/ 2147483647 h 2420"/>
              <a:gd name="T38" fmla="*/ 2147483647 w 2399"/>
              <a:gd name="T39" fmla="*/ 2147483647 h 2420"/>
              <a:gd name="T40" fmla="*/ 2147483647 w 2399"/>
              <a:gd name="T41" fmla="*/ 2147483647 h 2420"/>
              <a:gd name="T42" fmla="*/ 2147483647 w 2399"/>
              <a:gd name="T43" fmla="*/ 2147483647 h 2420"/>
              <a:gd name="T44" fmla="*/ 2147483647 w 2399"/>
              <a:gd name="T45" fmla="*/ 2147483647 h 2420"/>
              <a:gd name="T46" fmla="*/ 2147483647 w 2399"/>
              <a:gd name="T47" fmla="*/ 2147483647 h 2420"/>
              <a:gd name="T48" fmla="*/ 2147483647 w 2399"/>
              <a:gd name="T49" fmla="*/ 2147483647 h 2420"/>
              <a:gd name="T50" fmla="*/ 2147483647 w 2399"/>
              <a:gd name="T51" fmla="*/ 2147483647 h 2420"/>
              <a:gd name="T52" fmla="*/ 2147483647 w 2399"/>
              <a:gd name="T53" fmla="*/ 2147483647 h 2420"/>
              <a:gd name="T54" fmla="*/ 2147483647 w 2399"/>
              <a:gd name="T55" fmla="*/ 2147483647 h 2420"/>
              <a:gd name="T56" fmla="*/ 2147483647 w 2399"/>
              <a:gd name="T57" fmla="*/ 2147483647 h 2420"/>
              <a:gd name="T58" fmla="*/ 2147483647 w 2399"/>
              <a:gd name="T59" fmla="*/ 2147483647 h 2420"/>
              <a:gd name="T60" fmla="*/ 2147483647 w 2399"/>
              <a:gd name="T61" fmla="*/ 2147483647 h 2420"/>
              <a:gd name="T62" fmla="*/ 2147483647 w 2399"/>
              <a:gd name="T63" fmla="*/ 2147483647 h 2420"/>
              <a:gd name="T64" fmla="*/ 2147483647 w 2399"/>
              <a:gd name="T65" fmla="*/ 2147483647 h 2420"/>
              <a:gd name="T66" fmla="*/ 2147483647 w 2399"/>
              <a:gd name="T67" fmla="*/ 2147483647 h 2420"/>
              <a:gd name="T68" fmla="*/ 2147483647 w 2399"/>
              <a:gd name="T69" fmla="*/ 2147483647 h 2420"/>
              <a:gd name="T70" fmla="*/ 2147483647 w 2399"/>
              <a:gd name="T71" fmla="*/ 2147483647 h 2420"/>
              <a:gd name="T72" fmla="*/ 2147483647 w 2399"/>
              <a:gd name="T73" fmla="*/ 2147483647 h 2420"/>
              <a:gd name="T74" fmla="*/ 2147483647 w 2399"/>
              <a:gd name="T75" fmla="*/ 2147483647 h 2420"/>
              <a:gd name="T76" fmla="*/ 2147483647 w 2399"/>
              <a:gd name="T77" fmla="*/ 2147483647 h 2420"/>
              <a:gd name="T78" fmla="*/ 2147483647 w 2399"/>
              <a:gd name="T79" fmla="*/ 2147483647 h 2420"/>
              <a:gd name="T80" fmla="*/ 2147483647 w 2399"/>
              <a:gd name="T81" fmla="*/ 2147483647 h 2420"/>
              <a:gd name="T82" fmla="*/ 2147483647 w 2399"/>
              <a:gd name="T83" fmla="*/ 2147483647 h 2420"/>
              <a:gd name="T84" fmla="*/ 2147483647 w 2399"/>
              <a:gd name="T85" fmla="*/ 2147483647 h 2420"/>
              <a:gd name="T86" fmla="*/ 2147483647 w 2399"/>
              <a:gd name="T87" fmla="*/ 2147483647 h 2420"/>
              <a:gd name="T88" fmla="*/ 2147483647 w 2399"/>
              <a:gd name="T89" fmla="*/ 2147483647 h 2420"/>
              <a:gd name="T90" fmla="*/ 2147483647 w 2399"/>
              <a:gd name="T91" fmla="*/ 2147483647 h 2420"/>
              <a:gd name="T92" fmla="*/ 2147483647 w 2399"/>
              <a:gd name="T93" fmla="*/ 2147483647 h 2420"/>
              <a:gd name="T94" fmla="*/ 2147483647 w 2399"/>
              <a:gd name="T95" fmla="*/ 2147483647 h 2420"/>
              <a:gd name="T96" fmla="*/ 2147483647 w 2399"/>
              <a:gd name="T97" fmla="*/ 2147483647 h 2420"/>
              <a:gd name="T98" fmla="*/ 2147483647 w 2399"/>
              <a:gd name="T99" fmla="*/ 2147483647 h 2420"/>
              <a:gd name="T100" fmla="*/ 2147483647 w 2399"/>
              <a:gd name="T101" fmla="*/ 2147483647 h 2420"/>
              <a:gd name="T102" fmla="*/ 2147483647 w 2399"/>
              <a:gd name="T103" fmla="*/ 2147483647 h 2420"/>
              <a:gd name="T104" fmla="*/ 2147483647 w 2399"/>
              <a:gd name="T105" fmla="*/ 2147483647 h 2420"/>
              <a:gd name="T106" fmla="*/ 2147483647 w 2399"/>
              <a:gd name="T107" fmla="*/ 2147483647 h 2420"/>
              <a:gd name="T108" fmla="*/ 2147483647 w 2399"/>
              <a:gd name="T109" fmla="*/ 2147483647 h 2420"/>
              <a:gd name="T110" fmla="*/ 2147483647 w 2399"/>
              <a:gd name="T111" fmla="*/ 2147483647 h 242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399"/>
              <a:gd name="T169" fmla="*/ 0 h 2420"/>
              <a:gd name="T170" fmla="*/ 2399 w 2399"/>
              <a:gd name="T171" fmla="*/ 2420 h 242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399" h="2420">
                <a:moveTo>
                  <a:pt x="1338" y="1914"/>
                </a:moveTo>
                <a:lnTo>
                  <a:pt x="1337" y="1943"/>
                </a:lnTo>
                <a:lnTo>
                  <a:pt x="1344" y="1961"/>
                </a:lnTo>
                <a:lnTo>
                  <a:pt x="1338" y="1944"/>
                </a:lnTo>
                <a:lnTo>
                  <a:pt x="1338" y="1934"/>
                </a:lnTo>
                <a:lnTo>
                  <a:pt x="1340" y="1912"/>
                </a:lnTo>
                <a:lnTo>
                  <a:pt x="1352" y="1876"/>
                </a:lnTo>
                <a:lnTo>
                  <a:pt x="1362" y="1855"/>
                </a:lnTo>
                <a:lnTo>
                  <a:pt x="1370" y="1820"/>
                </a:lnTo>
                <a:lnTo>
                  <a:pt x="1389" y="1789"/>
                </a:lnTo>
                <a:lnTo>
                  <a:pt x="1399" y="1741"/>
                </a:lnTo>
                <a:lnTo>
                  <a:pt x="1450" y="1741"/>
                </a:lnTo>
                <a:lnTo>
                  <a:pt x="1470" y="1717"/>
                </a:lnTo>
                <a:lnTo>
                  <a:pt x="1451" y="1662"/>
                </a:lnTo>
                <a:lnTo>
                  <a:pt x="1474" y="1649"/>
                </a:lnTo>
                <a:lnTo>
                  <a:pt x="1445" y="1610"/>
                </a:lnTo>
                <a:lnTo>
                  <a:pt x="1409" y="1554"/>
                </a:lnTo>
                <a:lnTo>
                  <a:pt x="1415" y="1428"/>
                </a:lnTo>
                <a:lnTo>
                  <a:pt x="1433" y="1386"/>
                </a:lnTo>
                <a:lnTo>
                  <a:pt x="1457" y="1368"/>
                </a:lnTo>
                <a:lnTo>
                  <a:pt x="1535" y="1326"/>
                </a:lnTo>
                <a:lnTo>
                  <a:pt x="1511" y="1326"/>
                </a:lnTo>
                <a:lnTo>
                  <a:pt x="1499" y="1308"/>
                </a:lnTo>
                <a:lnTo>
                  <a:pt x="1506" y="1313"/>
                </a:lnTo>
                <a:lnTo>
                  <a:pt x="1601" y="1302"/>
                </a:lnTo>
                <a:lnTo>
                  <a:pt x="1625" y="1254"/>
                </a:lnTo>
                <a:lnTo>
                  <a:pt x="1685" y="1224"/>
                </a:lnTo>
                <a:lnTo>
                  <a:pt x="1853" y="1194"/>
                </a:lnTo>
                <a:lnTo>
                  <a:pt x="1907" y="1212"/>
                </a:lnTo>
                <a:lnTo>
                  <a:pt x="1937" y="1122"/>
                </a:lnTo>
                <a:lnTo>
                  <a:pt x="2015" y="1062"/>
                </a:lnTo>
                <a:lnTo>
                  <a:pt x="2021" y="1008"/>
                </a:lnTo>
                <a:lnTo>
                  <a:pt x="2135" y="996"/>
                </a:lnTo>
                <a:lnTo>
                  <a:pt x="2081" y="918"/>
                </a:lnTo>
                <a:lnTo>
                  <a:pt x="2069" y="864"/>
                </a:lnTo>
                <a:lnTo>
                  <a:pt x="2075" y="822"/>
                </a:lnTo>
                <a:lnTo>
                  <a:pt x="2069" y="816"/>
                </a:lnTo>
                <a:lnTo>
                  <a:pt x="2081" y="798"/>
                </a:lnTo>
                <a:lnTo>
                  <a:pt x="2189" y="774"/>
                </a:lnTo>
                <a:lnTo>
                  <a:pt x="2141" y="750"/>
                </a:lnTo>
                <a:lnTo>
                  <a:pt x="2201" y="744"/>
                </a:lnTo>
                <a:lnTo>
                  <a:pt x="2201" y="726"/>
                </a:lnTo>
                <a:lnTo>
                  <a:pt x="2285" y="684"/>
                </a:lnTo>
                <a:lnTo>
                  <a:pt x="2399" y="558"/>
                </a:lnTo>
                <a:lnTo>
                  <a:pt x="2327" y="408"/>
                </a:lnTo>
                <a:lnTo>
                  <a:pt x="2333" y="348"/>
                </a:lnTo>
                <a:lnTo>
                  <a:pt x="2303" y="282"/>
                </a:lnTo>
                <a:lnTo>
                  <a:pt x="2255" y="222"/>
                </a:lnTo>
                <a:lnTo>
                  <a:pt x="2213" y="216"/>
                </a:lnTo>
                <a:lnTo>
                  <a:pt x="2141" y="156"/>
                </a:lnTo>
                <a:lnTo>
                  <a:pt x="2081" y="156"/>
                </a:lnTo>
                <a:lnTo>
                  <a:pt x="2057" y="120"/>
                </a:lnTo>
                <a:lnTo>
                  <a:pt x="1973" y="126"/>
                </a:lnTo>
                <a:lnTo>
                  <a:pt x="1877" y="144"/>
                </a:lnTo>
                <a:lnTo>
                  <a:pt x="1811" y="174"/>
                </a:lnTo>
                <a:lnTo>
                  <a:pt x="1721" y="192"/>
                </a:lnTo>
                <a:lnTo>
                  <a:pt x="1619" y="60"/>
                </a:lnTo>
                <a:lnTo>
                  <a:pt x="1565" y="72"/>
                </a:lnTo>
                <a:lnTo>
                  <a:pt x="1487" y="72"/>
                </a:lnTo>
                <a:lnTo>
                  <a:pt x="1415" y="42"/>
                </a:lnTo>
                <a:lnTo>
                  <a:pt x="1319" y="30"/>
                </a:lnTo>
                <a:lnTo>
                  <a:pt x="1247" y="36"/>
                </a:lnTo>
                <a:lnTo>
                  <a:pt x="1140" y="83"/>
                </a:lnTo>
                <a:lnTo>
                  <a:pt x="1082" y="58"/>
                </a:lnTo>
                <a:lnTo>
                  <a:pt x="985" y="0"/>
                </a:lnTo>
                <a:lnTo>
                  <a:pt x="954" y="97"/>
                </a:lnTo>
                <a:lnTo>
                  <a:pt x="899" y="81"/>
                </a:lnTo>
                <a:lnTo>
                  <a:pt x="921" y="106"/>
                </a:lnTo>
                <a:lnTo>
                  <a:pt x="957" y="122"/>
                </a:lnTo>
                <a:lnTo>
                  <a:pt x="918" y="149"/>
                </a:lnTo>
                <a:lnTo>
                  <a:pt x="931" y="252"/>
                </a:lnTo>
                <a:lnTo>
                  <a:pt x="903" y="283"/>
                </a:lnTo>
                <a:lnTo>
                  <a:pt x="865" y="296"/>
                </a:lnTo>
                <a:lnTo>
                  <a:pt x="830" y="291"/>
                </a:lnTo>
                <a:lnTo>
                  <a:pt x="810" y="266"/>
                </a:lnTo>
                <a:lnTo>
                  <a:pt x="792" y="254"/>
                </a:lnTo>
                <a:lnTo>
                  <a:pt x="776" y="231"/>
                </a:lnTo>
                <a:lnTo>
                  <a:pt x="782" y="198"/>
                </a:lnTo>
                <a:lnTo>
                  <a:pt x="764" y="173"/>
                </a:lnTo>
                <a:lnTo>
                  <a:pt x="810" y="157"/>
                </a:lnTo>
                <a:lnTo>
                  <a:pt x="817" y="125"/>
                </a:lnTo>
                <a:lnTo>
                  <a:pt x="802" y="81"/>
                </a:lnTo>
                <a:lnTo>
                  <a:pt x="761" y="67"/>
                </a:lnTo>
                <a:lnTo>
                  <a:pt x="735" y="84"/>
                </a:lnTo>
                <a:lnTo>
                  <a:pt x="680" y="92"/>
                </a:lnTo>
                <a:lnTo>
                  <a:pt x="649" y="89"/>
                </a:lnTo>
                <a:lnTo>
                  <a:pt x="680" y="119"/>
                </a:lnTo>
                <a:lnTo>
                  <a:pt x="703" y="154"/>
                </a:lnTo>
                <a:lnTo>
                  <a:pt x="718" y="181"/>
                </a:lnTo>
                <a:lnTo>
                  <a:pt x="728" y="220"/>
                </a:lnTo>
                <a:lnTo>
                  <a:pt x="725" y="261"/>
                </a:lnTo>
                <a:lnTo>
                  <a:pt x="746" y="280"/>
                </a:lnTo>
                <a:lnTo>
                  <a:pt x="776" y="356"/>
                </a:lnTo>
                <a:lnTo>
                  <a:pt x="748" y="339"/>
                </a:lnTo>
                <a:lnTo>
                  <a:pt x="713" y="323"/>
                </a:lnTo>
                <a:lnTo>
                  <a:pt x="685" y="307"/>
                </a:lnTo>
                <a:lnTo>
                  <a:pt x="675" y="369"/>
                </a:lnTo>
                <a:lnTo>
                  <a:pt x="642" y="418"/>
                </a:lnTo>
                <a:lnTo>
                  <a:pt x="616" y="439"/>
                </a:lnTo>
                <a:lnTo>
                  <a:pt x="677" y="531"/>
                </a:lnTo>
                <a:lnTo>
                  <a:pt x="667" y="559"/>
                </a:lnTo>
                <a:lnTo>
                  <a:pt x="634" y="570"/>
                </a:lnTo>
                <a:lnTo>
                  <a:pt x="586" y="556"/>
                </a:lnTo>
                <a:lnTo>
                  <a:pt x="565" y="551"/>
                </a:lnTo>
                <a:lnTo>
                  <a:pt x="537" y="542"/>
                </a:lnTo>
                <a:lnTo>
                  <a:pt x="520" y="562"/>
                </a:lnTo>
                <a:lnTo>
                  <a:pt x="530" y="586"/>
                </a:lnTo>
                <a:lnTo>
                  <a:pt x="550" y="600"/>
                </a:lnTo>
                <a:lnTo>
                  <a:pt x="596" y="594"/>
                </a:lnTo>
                <a:lnTo>
                  <a:pt x="611" y="662"/>
                </a:lnTo>
                <a:lnTo>
                  <a:pt x="573" y="673"/>
                </a:lnTo>
                <a:lnTo>
                  <a:pt x="522" y="654"/>
                </a:lnTo>
                <a:lnTo>
                  <a:pt x="466" y="623"/>
                </a:lnTo>
                <a:lnTo>
                  <a:pt x="445" y="597"/>
                </a:lnTo>
                <a:lnTo>
                  <a:pt x="414" y="480"/>
                </a:lnTo>
                <a:lnTo>
                  <a:pt x="392" y="445"/>
                </a:lnTo>
                <a:lnTo>
                  <a:pt x="346" y="413"/>
                </a:lnTo>
                <a:lnTo>
                  <a:pt x="323" y="380"/>
                </a:lnTo>
                <a:lnTo>
                  <a:pt x="308" y="347"/>
                </a:lnTo>
                <a:lnTo>
                  <a:pt x="414" y="397"/>
                </a:lnTo>
                <a:lnTo>
                  <a:pt x="497" y="405"/>
                </a:lnTo>
                <a:lnTo>
                  <a:pt x="550" y="394"/>
                </a:lnTo>
                <a:lnTo>
                  <a:pt x="573" y="380"/>
                </a:lnTo>
                <a:lnTo>
                  <a:pt x="593" y="345"/>
                </a:lnTo>
                <a:lnTo>
                  <a:pt x="603" y="315"/>
                </a:lnTo>
                <a:lnTo>
                  <a:pt x="603" y="272"/>
                </a:lnTo>
                <a:lnTo>
                  <a:pt x="558" y="244"/>
                </a:lnTo>
                <a:lnTo>
                  <a:pt x="537" y="254"/>
                </a:lnTo>
                <a:lnTo>
                  <a:pt x="459" y="203"/>
                </a:lnTo>
                <a:lnTo>
                  <a:pt x="392" y="203"/>
                </a:lnTo>
                <a:lnTo>
                  <a:pt x="293" y="211"/>
                </a:lnTo>
                <a:lnTo>
                  <a:pt x="262" y="220"/>
                </a:lnTo>
                <a:lnTo>
                  <a:pt x="247" y="220"/>
                </a:lnTo>
                <a:lnTo>
                  <a:pt x="229" y="202"/>
                </a:lnTo>
                <a:lnTo>
                  <a:pt x="242" y="162"/>
                </a:lnTo>
                <a:lnTo>
                  <a:pt x="220" y="162"/>
                </a:lnTo>
                <a:lnTo>
                  <a:pt x="207" y="184"/>
                </a:lnTo>
                <a:lnTo>
                  <a:pt x="186" y="181"/>
                </a:lnTo>
                <a:lnTo>
                  <a:pt x="169" y="187"/>
                </a:lnTo>
                <a:lnTo>
                  <a:pt x="161" y="203"/>
                </a:lnTo>
                <a:lnTo>
                  <a:pt x="137" y="225"/>
                </a:lnTo>
                <a:lnTo>
                  <a:pt x="133" y="261"/>
                </a:lnTo>
                <a:lnTo>
                  <a:pt x="128" y="275"/>
                </a:lnTo>
                <a:lnTo>
                  <a:pt x="128" y="296"/>
                </a:lnTo>
                <a:lnTo>
                  <a:pt x="152" y="313"/>
                </a:lnTo>
                <a:lnTo>
                  <a:pt x="154" y="330"/>
                </a:lnTo>
                <a:lnTo>
                  <a:pt x="169" y="350"/>
                </a:lnTo>
                <a:lnTo>
                  <a:pt x="174" y="367"/>
                </a:lnTo>
                <a:lnTo>
                  <a:pt x="175" y="388"/>
                </a:lnTo>
                <a:lnTo>
                  <a:pt x="171" y="412"/>
                </a:lnTo>
                <a:lnTo>
                  <a:pt x="180" y="452"/>
                </a:lnTo>
                <a:lnTo>
                  <a:pt x="197" y="486"/>
                </a:lnTo>
                <a:lnTo>
                  <a:pt x="193" y="542"/>
                </a:lnTo>
                <a:lnTo>
                  <a:pt x="213" y="592"/>
                </a:lnTo>
                <a:lnTo>
                  <a:pt x="217" y="637"/>
                </a:lnTo>
                <a:lnTo>
                  <a:pt x="225" y="658"/>
                </a:lnTo>
                <a:lnTo>
                  <a:pt x="258" y="685"/>
                </a:lnTo>
                <a:lnTo>
                  <a:pt x="269" y="713"/>
                </a:lnTo>
                <a:lnTo>
                  <a:pt x="269" y="737"/>
                </a:lnTo>
                <a:lnTo>
                  <a:pt x="259" y="779"/>
                </a:lnTo>
                <a:lnTo>
                  <a:pt x="255" y="788"/>
                </a:lnTo>
                <a:lnTo>
                  <a:pt x="259" y="799"/>
                </a:lnTo>
                <a:lnTo>
                  <a:pt x="247" y="821"/>
                </a:lnTo>
                <a:lnTo>
                  <a:pt x="228" y="832"/>
                </a:lnTo>
                <a:lnTo>
                  <a:pt x="224" y="845"/>
                </a:lnTo>
                <a:lnTo>
                  <a:pt x="200" y="881"/>
                </a:lnTo>
                <a:lnTo>
                  <a:pt x="179" y="893"/>
                </a:lnTo>
                <a:lnTo>
                  <a:pt x="176" y="916"/>
                </a:lnTo>
                <a:lnTo>
                  <a:pt x="189" y="914"/>
                </a:lnTo>
                <a:lnTo>
                  <a:pt x="200" y="901"/>
                </a:lnTo>
                <a:lnTo>
                  <a:pt x="209" y="903"/>
                </a:lnTo>
                <a:lnTo>
                  <a:pt x="214" y="917"/>
                </a:lnTo>
                <a:lnTo>
                  <a:pt x="199" y="928"/>
                </a:lnTo>
                <a:lnTo>
                  <a:pt x="221" y="951"/>
                </a:lnTo>
                <a:lnTo>
                  <a:pt x="234" y="950"/>
                </a:lnTo>
                <a:lnTo>
                  <a:pt x="249" y="961"/>
                </a:lnTo>
                <a:lnTo>
                  <a:pt x="269" y="980"/>
                </a:lnTo>
                <a:lnTo>
                  <a:pt x="278" y="1004"/>
                </a:lnTo>
                <a:lnTo>
                  <a:pt x="250" y="982"/>
                </a:lnTo>
                <a:lnTo>
                  <a:pt x="237" y="971"/>
                </a:lnTo>
                <a:lnTo>
                  <a:pt x="220" y="969"/>
                </a:lnTo>
                <a:lnTo>
                  <a:pt x="222" y="980"/>
                </a:lnTo>
                <a:lnTo>
                  <a:pt x="209" y="975"/>
                </a:lnTo>
                <a:lnTo>
                  <a:pt x="193" y="975"/>
                </a:lnTo>
                <a:lnTo>
                  <a:pt x="196" y="997"/>
                </a:lnTo>
                <a:lnTo>
                  <a:pt x="199" y="1009"/>
                </a:lnTo>
                <a:lnTo>
                  <a:pt x="193" y="1036"/>
                </a:lnTo>
                <a:lnTo>
                  <a:pt x="186" y="1045"/>
                </a:lnTo>
                <a:lnTo>
                  <a:pt x="163" y="1045"/>
                </a:lnTo>
                <a:lnTo>
                  <a:pt x="161" y="1061"/>
                </a:lnTo>
                <a:lnTo>
                  <a:pt x="173" y="1077"/>
                </a:lnTo>
                <a:lnTo>
                  <a:pt x="180" y="1105"/>
                </a:lnTo>
                <a:lnTo>
                  <a:pt x="197" y="1118"/>
                </a:lnTo>
                <a:lnTo>
                  <a:pt x="197" y="1132"/>
                </a:lnTo>
                <a:lnTo>
                  <a:pt x="190" y="1140"/>
                </a:lnTo>
                <a:lnTo>
                  <a:pt x="193" y="1150"/>
                </a:lnTo>
                <a:lnTo>
                  <a:pt x="199" y="1159"/>
                </a:lnTo>
                <a:lnTo>
                  <a:pt x="213" y="1193"/>
                </a:lnTo>
                <a:lnTo>
                  <a:pt x="226" y="1207"/>
                </a:lnTo>
                <a:lnTo>
                  <a:pt x="237" y="1212"/>
                </a:lnTo>
                <a:lnTo>
                  <a:pt x="241" y="1244"/>
                </a:lnTo>
                <a:lnTo>
                  <a:pt x="228" y="1261"/>
                </a:lnTo>
                <a:lnTo>
                  <a:pt x="210" y="1280"/>
                </a:lnTo>
                <a:lnTo>
                  <a:pt x="203" y="1295"/>
                </a:lnTo>
                <a:lnTo>
                  <a:pt x="193" y="1298"/>
                </a:lnTo>
                <a:lnTo>
                  <a:pt x="178" y="1297"/>
                </a:lnTo>
                <a:lnTo>
                  <a:pt x="172" y="1306"/>
                </a:lnTo>
                <a:lnTo>
                  <a:pt x="176" y="1311"/>
                </a:lnTo>
                <a:lnTo>
                  <a:pt x="179" y="1341"/>
                </a:lnTo>
                <a:lnTo>
                  <a:pt x="165" y="1343"/>
                </a:lnTo>
                <a:lnTo>
                  <a:pt x="152" y="1355"/>
                </a:lnTo>
                <a:lnTo>
                  <a:pt x="150" y="1374"/>
                </a:lnTo>
                <a:lnTo>
                  <a:pt x="145" y="1389"/>
                </a:lnTo>
                <a:lnTo>
                  <a:pt x="141" y="1435"/>
                </a:lnTo>
                <a:lnTo>
                  <a:pt x="124" y="1435"/>
                </a:lnTo>
                <a:lnTo>
                  <a:pt x="112" y="1439"/>
                </a:lnTo>
                <a:lnTo>
                  <a:pt x="101" y="1454"/>
                </a:lnTo>
                <a:lnTo>
                  <a:pt x="86" y="1464"/>
                </a:lnTo>
                <a:lnTo>
                  <a:pt x="71" y="1454"/>
                </a:lnTo>
                <a:lnTo>
                  <a:pt x="54" y="1458"/>
                </a:lnTo>
                <a:lnTo>
                  <a:pt x="52" y="1479"/>
                </a:lnTo>
                <a:lnTo>
                  <a:pt x="61" y="1503"/>
                </a:lnTo>
                <a:lnTo>
                  <a:pt x="65" y="1541"/>
                </a:lnTo>
                <a:lnTo>
                  <a:pt x="41" y="1576"/>
                </a:lnTo>
                <a:lnTo>
                  <a:pt x="52" y="1593"/>
                </a:lnTo>
                <a:lnTo>
                  <a:pt x="47" y="1617"/>
                </a:lnTo>
                <a:lnTo>
                  <a:pt x="48" y="1639"/>
                </a:lnTo>
                <a:lnTo>
                  <a:pt x="59" y="1649"/>
                </a:lnTo>
                <a:lnTo>
                  <a:pt x="76" y="1676"/>
                </a:lnTo>
                <a:lnTo>
                  <a:pt x="86" y="1715"/>
                </a:lnTo>
                <a:lnTo>
                  <a:pt x="85" y="1737"/>
                </a:lnTo>
                <a:lnTo>
                  <a:pt x="27" y="1794"/>
                </a:lnTo>
                <a:lnTo>
                  <a:pt x="39" y="1836"/>
                </a:lnTo>
                <a:lnTo>
                  <a:pt x="14" y="1864"/>
                </a:lnTo>
                <a:lnTo>
                  <a:pt x="0" y="1877"/>
                </a:lnTo>
                <a:lnTo>
                  <a:pt x="0" y="1895"/>
                </a:lnTo>
                <a:lnTo>
                  <a:pt x="19" y="1928"/>
                </a:lnTo>
                <a:lnTo>
                  <a:pt x="41" y="1928"/>
                </a:lnTo>
                <a:lnTo>
                  <a:pt x="51" y="1932"/>
                </a:lnTo>
                <a:lnTo>
                  <a:pt x="68" y="1921"/>
                </a:lnTo>
                <a:lnTo>
                  <a:pt x="85" y="1918"/>
                </a:lnTo>
                <a:lnTo>
                  <a:pt x="97" y="1926"/>
                </a:lnTo>
                <a:lnTo>
                  <a:pt x="114" y="1925"/>
                </a:lnTo>
                <a:lnTo>
                  <a:pt x="135" y="1915"/>
                </a:lnTo>
                <a:lnTo>
                  <a:pt x="148" y="1920"/>
                </a:lnTo>
                <a:lnTo>
                  <a:pt x="159" y="1930"/>
                </a:lnTo>
                <a:lnTo>
                  <a:pt x="175" y="1931"/>
                </a:lnTo>
                <a:lnTo>
                  <a:pt x="193" y="1917"/>
                </a:lnTo>
                <a:lnTo>
                  <a:pt x="220" y="1915"/>
                </a:lnTo>
                <a:lnTo>
                  <a:pt x="231" y="1902"/>
                </a:lnTo>
                <a:lnTo>
                  <a:pt x="248" y="1907"/>
                </a:lnTo>
                <a:lnTo>
                  <a:pt x="262" y="1938"/>
                </a:lnTo>
                <a:lnTo>
                  <a:pt x="280" y="1952"/>
                </a:lnTo>
                <a:lnTo>
                  <a:pt x="289" y="1978"/>
                </a:lnTo>
                <a:lnTo>
                  <a:pt x="305" y="1997"/>
                </a:lnTo>
                <a:lnTo>
                  <a:pt x="310" y="2013"/>
                </a:lnTo>
                <a:lnTo>
                  <a:pt x="309" y="2036"/>
                </a:lnTo>
                <a:lnTo>
                  <a:pt x="309" y="2053"/>
                </a:lnTo>
                <a:lnTo>
                  <a:pt x="321" y="2073"/>
                </a:lnTo>
                <a:lnTo>
                  <a:pt x="325" y="2105"/>
                </a:lnTo>
                <a:lnTo>
                  <a:pt x="335" y="2110"/>
                </a:lnTo>
                <a:lnTo>
                  <a:pt x="355" y="2113"/>
                </a:lnTo>
                <a:lnTo>
                  <a:pt x="382" y="2108"/>
                </a:lnTo>
                <a:lnTo>
                  <a:pt x="406" y="2113"/>
                </a:lnTo>
                <a:lnTo>
                  <a:pt x="423" y="2102"/>
                </a:lnTo>
                <a:lnTo>
                  <a:pt x="404" y="2087"/>
                </a:lnTo>
                <a:lnTo>
                  <a:pt x="397" y="2058"/>
                </a:lnTo>
                <a:lnTo>
                  <a:pt x="417" y="2084"/>
                </a:lnTo>
                <a:lnTo>
                  <a:pt x="424" y="2078"/>
                </a:lnTo>
                <a:lnTo>
                  <a:pt x="412" y="2062"/>
                </a:lnTo>
                <a:lnTo>
                  <a:pt x="427" y="2070"/>
                </a:lnTo>
                <a:lnTo>
                  <a:pt x="440" y="2061"/>
                </a:lnTo>
                <a:lnTo>
                  <a:pt x="447" y="2046"/>
                </a:lnTo>
                <a:lnTo>
                  <a:pt x="440" y="2035"/>
                </a:lnTo>
                <a:lnTo>
                  <a:pt x="424" y="2024"/>
                </a:lnTo>
                <a:lnTo>
                  <a:pt x="446" y="2026"/>
                </a:lnTo>
                <a:lnTo>
                  <a:pt x="445" y="2010"/>
                </a:lnTo>
                <a:lnTo>
                  <a:pt x="455" y="2004"/>
                </a:lnTo>
                <a:lnTo>
                  <a:pt x="468" y="1991"/>
                </a:lnTo>
                <a:lnTo>
                  <a:pt x="475" y="1989"/>
                </a:lnTo>
                <a:lnTo>
                  <a:pt x="486" y="1988"/>
                </a:lnTo>
                <a:lnTo>
                  <a:pt x="497" y="2002"/>
                </a:lnTo>
                <a:lnTo>
                  <a:pt x="475" y="2010"/>
                </a:lnTo>
                <a:lnTo>
                  <a:pt x="476" y="2020"/>
                </a:lnTo>
                <a:lnTo>
                  <a:pt x="497" y="2029"/>
                </a:lnTo>
                <a:lnTo>
                  <a:pt x="501" y="2021"/>
                </a:lnTo>
                <a:lnTo>
                  <a:pt x="513" y="2025"/>
                </a:lnTo>
                <a:lnTo>
                  <a:pt x="527" y="2021"/>
                </a:lnTo>
                <a:lnTo>
                  <a:pt x="544" y="2017"/>
                </a:lnTo>
                <a:lnTo>
                  <a:pt x="555" y="2013"/>
                </a:lnTo>
                <a:lnTo>
                  <a:pt x="559" y="2028"/>
                </a:lnTo>
                <a:lnTo>
                  <a:pt x="538" y="2043"/>
                </a:lnTo>
                <a:lnTo>
                  <a:pt x="532" y="2063"/>
                </a:lnTo>
                <a:lnTo>
                  <a:pt x="522" y="2077"/>
                </a:lnTo>
                <a:lnTo>
                  <a:pt x="520" y="2097"/>
                </a:lnTo>
                <a:lnTo>
                  <a:pt x="537" y="2103"/>
                </a:lnTo>
                <a:lnTo>
                  <a:pt x="548" y="2105"/>
                </a:lnTo>
                <a:lnTo>
                  <a:pt x="559" y="2105"/>
                </a:lnTo>
                <a:lnTo>
                  <a:pt x="567" y="2108"/>
                </a:lnTo>
                <a:lnTo>
                  <a:pt x="572" y="2123"/>
                </a:lnTo>
                <a:lnTo>
                  <a:pt x="577" y="2137"/>
                </a:lnTo>
                <a:lnTo>
                  <a:pt x="572" y="2166"/>
                </a:lnTo>
                <a:lnTo>
                  <a:pt x="594" y="2177"/>
                </a:lnTo>
                <a:lnTo>
                  <a:pt x="603" y="2169"/>
                </a:lnTo>
                <a:lnTo>
                  <a:pt x="612" y="2154"/>
                </a:lnTo>
                <a:lnTo>
                  <a:pt x="620" y="2135"/>
                </a:lnTo>
                <a:lnTo>
                  <a:pt x="634" y="2127"/>
                </a:lnTo>
                <a:lnTo>
                  <a:pt x="649" y="2116"/>
                </a:lnTo>
                <a:lnTo>
                  <a:pt x="658" y="2096"/>
                </a:lnTo>
                <a:lnTo>
                  <a:pt x="666" y="2100"/>
                </a:lnTo>
                <a:lnTo>
                  <a:pt x="675" y="2105"/>
                </a:lnTo>
                <a:lnTo>
                  <a:pt x="690" y="2108"/>
                </a:lnTo>
                <a:lnTo>
                  <a:pt x="710" y="2096"/>
                </a:lnTo>
                <a:lnTo>
                  <a:pt x="720" y="2070"/>
                </a:lnTo>
                <a:lnTo>
                  <a:pt x="702" y="2070"/>
                </a:lnTo>
                <a:lnTo>
                  <a:pt x="689" y="2077"/>
                </a:lnTo>
                <a:lnTo>
                  <a:pt x="682" y="2068"/>
                </a:lnTo>
                <a:lnTo>
                  <a:pt x="672" y="2078"/>
                </a:lnTo>
                <a:lnTo>
                  <a:pt x="656" y="2078"/>
                </a:lnTo>
                <a:lnTo>
                  <a:pt x="644" y="2072"/>
                </a:lnTo>
                <a:lnTo>
                  <a:pt x="639" y="2051"/>
                </a:lnTo>
                <a:lnTo>
                  <a:pt x="628" y="2036"/>
                </a:lnTo>
                <a:lnTo>
                  <a:pt x="620" y="2029"/>
                </a:lnTo>
                <a:lnTo>
                  <a:pt x="614" y="2025"/>
                </a:lnTo>
                <a:lnTo>
                  <a:pt x="605" y="2018"/>
                </a:lnTo>
                <a:lnTo>
                  <a:pt x="583" y="2016"/>
                </a:lnTo>
                <a:lnTo>
                  <a:pt x="566" y="1998"/>
                </a:lnTo>
                <a:lnTo>
                  <a:pt x="593" y="1995"/>
                </a:lnTo>
                <a:lnTo>
                  <a:pt x="616" y="1989"/>
                </a:lnTo>
                <a:lnTo>
                  <a:pt x="631" y="1970"/>
                </a:lnTo>
                <a:lnTo>
                  <a:pt x="692" y="1943"/>
                </a:lnTo>
                <a:lnTo>
                  <a:pt x="728" y="1915"/>
                </a:lnTo>
                <a:lnTo>
                  <a:pt x="784" y="1899"/>
                </a:lnTo>
                <a:lnTo>
                  <a:pt x="827" y="1884"/>
                </a:lnTo>
                <a:lnTo>
                  <a:pt x="855" y="1886"/>
                </a:lnTo>
                <a:lnTo>
                  <a:pt x="820" y="1915"/>
                </a:lnTo>
                <a:lnTo>
                  <a:pt x="842" y="1929"/>
                </a:lnTo>
                <a:lnTo>
                  <a:pt x="797" y="1934"/>
                </a:lnTo>
                <a:lnTo>
                  <a:pt x="799" y="1955"/>
                </a:lnTo>
                <a:lnTo>
                  <a:pt x="831" y="1977"/>
                </a:lnTo>
                <a:lnTo>
                  <a:pt x="807" y="1978"/>
                </a:lnTo>
                <a:lnTo>
                  <a:pt x="789" y="2002"/>
                </a:lnTo>
                <a:lnTo>
                  <a:pt x="779" y="2025"/>
                </a:lnTo>
                <a:lnTo>
                  <a:pt x="776" y="2059"/>
                </a:lnTo>
                <a:lnTo>
                  <a:pt x="759" y="2081"/>
                </a:lnTo>
                <a:lnTo>
                  <a:pt x="749" y="2078"/>
                </a:lnTo>
                <a:lnTo>
                  <a:pt x="735" y="2073"/>
                </a:lnTo>
                <a:lnTo>
                  <a:pt x="744" y="2092"/>
                </a:lnTo>
                <a:lnTo>
                  <a:pt x="732" y="2102"/>
                </a:lnTo>
                <a:lnTo>
                  <a:pt x="765" y="2113"/>
                </a:lnTo>
                <a:lnTo>
                  <a:pt x="792" y="2138"/>
                </a:lnTo>
                <a:lnTo>
                  <a:pt x="840" y="2145"/>
                </a:lnTo>
                <a:lnTo>
                  <a:pt x="903" y="2151"/>
                </a:lnTo>
                <a:lnTo>
                  <a:pt x="944" y="2160"/>
                </a:lnTo>
                <a:lnTo>
                  <a:pt x="993" y="2168"/>
                </a:lnTo>
                <a:lnTo>
                  <a:pt x="1045" y="2184"/>
                </a:lnTo>
                <a:lnTo>
                  <a:pt x="1072" y="2191"/>
                </a:lnTo>
                <a:lnTo>
                  <a:pt x="1092" y="2211"/>
                </a:lnTo>
                <a:lnTo>
                  <a:pt x="1099" y="2235"/>
                </a:lnTo>
                <a:lnTo>
                  <a:pt x="1102" y="2264"/>
                </a:lnTo>
                <a:lnTo>
                  <a:pt x="1149" y="2267"/>
                </a:lnTo>
                <a:lnTo>
                  <a:pt x="1168" y="2243"/>
                </a:lnTo>
                <a:lnTo>
                  <a:pt x="1182" y="2247"/>
                </a:lnTo>
                <a:lnTo>
                  <a:pt x="1186" y="2260"/>
                </a:lnTo>
                <a:lnTo>
                  <a:pt x="1224" y="2268"/>
                </a:lnTo>
                <a:lnTo>
                  <a:pt x="1244" y="2321"/>
                </a:lnTo>
                <a:lnTo>
                  <a:pt x="1314" y="2324"/>
                </a:lnTo>
                <a:lnTo>
                  <a:pt x="1337" y="2354"/>
                </a:lnTo>
                <a:lnTo>
                  <a:pt x="1356" y="2369"/>
                </a:lnTo>
                <a:lnTo>
                  <a:pt x="1379" y="2371"/>
                </a:lnTo>
                <a:lnTo>
                  <a:pt x="1407" y="2390"/>
                </a:lnTo>
                <a:lnTo>
                  <a:pt x="1438" y="2379"/>
                </a:lnTo>
                <a:lnTo>
                  <a:pt x="1450" y="2361"/>
                </a:lnTo>
                <a:lnTo>
                  <a:pt x="1465" y="2334"/>
                </a:lnTo>
                <a:lnTo>
                  <a:pt x="1493" y="2337"/>
                </a:lnTo>
                <a:lnTo>
                  <a:pt x="1506" y="2353"/>
                </a:lnTo>
                <a:lnTo>
                  <a:pt x="1496" y="2388"/>
                </a:lnTo>
                <a:lnTo>
                  <a:pt x="1549" y="2420"/>
                </a:lnTo>
                <a:lnTo>
                  <a:pt x="1549" y="2374"/>
                </a:lnTo>
                <a:lnTo>
                  <a:pt x="1549" y="2358"/>
                </a:lnTo>
                <a:lnTo>
                  <a:pt x="1559" y="2350"/>
                </a:lnTo>
                <a:lnTo>
                  <a:pt x="1575" y="2377"/>
                </a:lnTo>
                <a:lnTo>
                  <a:pt x="1565" y="2300"/>
                </a:lnTo>
                <a:lnTo>
                  <a:pt x="1580" y="2268"/>
                </a:lnTo>
                <a:lnTo>
                  <a:pt x="1595" y="2252"/>
                </a:lnTo>
                <a:lnTo>
                  <a:pt x="1615" y="2235"/>
                </a:lnTo>
                <a:lnTo>
                  <a:pt x="1572" y="2227"/>
                </a:lnTo>
                <a:lnTo>
                  <a:pt x="1549" y="2227"/>
                </a:lnTo>
                <a:lnTo>
                  <a:pt x="1577" y="2136"/>
                </a:lnTo>
                <a:lnTo>
                  <a:pt x="1541" y="2112"/>
                </a:lnTo>
                <a:lnTo>
                  <a:pt x="1523" y="2040"/>
                </a:lnTo>
                <a:lnTo>
                  <a:pt x="1493" y="2016"/>
                </a:lnTo>
                <a:lnTo>
                  <a:pt x="1335" y="1943"/>
                </a:lnTo>
              </a:path>
            </a:pathLst>
          </a:custGeom>
          <a:solidFill>
            <a:srgbClr val="FFB7C3">
              <a:alpha val="96861"/>
            </a:srgbClr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55" name="Group 5"/>
          <p:cNvGrpSpPr>
            <a:grpSpLocks/>
          </p:cNvGrpSpPr>
          <p:nvPr/>
        </p:nvGrpSpPr>
        <p:grpSpPr bwMode="auto">
          <a:xfrm>
            <a:off x="312738" y="4278313"/>
            <a:ext cx="1128712" cy="1025525"/>
            <a:chOff x="197" y="2695"/>
            <a:chExt cx="711" cy="646"/>
          </a:xfrm>
        </p:grpSpPr>
        <p:sp>
          <p:nvSpPr>
            <p:cNvPr id="27835" name="Freeform 6"/>
            <p:cNvSpPr>
              <a:spLocks/>
            </p:cNvSpPr>
            <p:nvPr/>
          </p:nvSpPr>
          <p:spPr bwMode="auto">
            <a:xfrm>
              <a:off x="197" y="2695"/>
              <a:ext cx="685" cy="646"/>
            </a:xfrm>
            <a:custGeom>
              <a:avLst/>
              <a:gdLst>
                <a:gd name="T0" fmla="*/ 10 w 1008"/>
                <a:gd name="T1" fmla="*/ 44 h 893"/>
                <a:gd name="T2" fmla="*/ 17 w 1008"/>
                <a:gd name="T3" fmla="*/ 27 h 893"/>
                <a:gd name="T4" fmla="*/ 15 w 1008"/>
                <a:gd name="T5" fmla="*/ 20 h 893"/>
                <a:gd name="T6" fmla="*/ 12 w 1008"/>
                <a:gd name="T7" fmla="*/ 14 h 893"/>
                <a:gd name="T8" fmla="*/ 24 w 1008"/>
                <a:gd name="T9" fmla="*/ 7 h 893"/>
                <a:gd name="T10" fmla="*/ 33 w 1008"/>
                <a:gd name="T11" fmla="*/ 4 h 893"/>
                <a:gd name="T12" fmla="*/ 41 w 1008"/>
                <a:gd name="T13" fmla="*/ 1 h 893"/>
                <a:gd name="T14" fmla="*/ 59 w 1008"/>
                <a:gd name="T15" fmla="*/ 20 h 893"/>
                <a:gd name="T16" fmla="*/ 71 w 1008"/>
                <a:gd name="T17" fmla="*/ 20 h 893"/>
                <a:gd name="T18" fmla="*/ 106 w 1008"/>
                <a:gd name="T19" fmla="*/ 41 h 893"/>
                <a:gd name="T20" fmla="*/ 120 w 1008"/>
                <a:gd name="T21" fmla="*/ 46 h 893"/>
                <a:gd name="T22" fmla="*/ 130 w 1008"/>
                <a:gd name="T23" fmla="*/ 56 h 893"/>
                <a:gd name="T24" fmla="*/ 141 w 1008"/>
                <a:gd name="T25" fmla="*/ 57 h 893"/>
                <a:gd name="T26" fmla="*/ 141 w 1008"/>
                <a:gd name="T27" fmla="*/ 63 h 893"/>
                <a:gd name="T28" fmla="*/ 156 w 1008"/>
                <a:gd name="T29" fmla="*/ 82 h 893"/>
                <a:gd name="T30" fmla="*/ 169 w 1008"/>
                <a:gd name="T31" fmla="*/ 90 h 893"/>
                <a:gd name="T32" fmla="*/ 188 w 1008"/>
                <a:gd name="T33" fmla="*/ 98 h 893"/>
                <a:gd name="T34" fmla="*/ 192 w 1008"/>
                <a:gd name="T35" fmla="*/ 106 h 893"/>
                <a:gd name="T36" fmla="*/ 200 w 1008"/>
                <a:gd name="T37" fmla="*/ 110 h 893"/>
                <a:gd name="T38" fmla="*/ 208 w 1008"/>
                <a:gd name="T39" fmla="*/ 110 h 893"/>
                <a:gd name="T40" fmla="*/ 213 w 1008"/>
                <a:gd name="T41" fmla="*/ 110 h 893"/>
                <a:gd name="T42" fmla="*/ 215 w 1008"/>
                <a:gd name="T43" fmla="*/ 121 h 893"/>
                <a:gd name="T44" fmla="*/ 196 w 1008"/>
                <a:gd name="T45" fmla="*/ 140 h 893"/>
                <a:gd name="T46" fmla="*/ 170 w 1008"/>
                <a:gd name="T47" fmla="*/ 146 h 893"/>
                <a:gd name="T48" fmla="*/ 163 w 1008"/>
                <a:gd name="T49" fmla="*/ 155 h 893"/>
                <a:gd name="T50" fmla="*/ 155 w 1008"/>
                <a:gd name="T51" fmla="*/ 158 h 893"/>
                <a:gd name="T52" fmla="*/ 147 w 1008"/>
                <a:gd name="T53" fmla="*/ 170 h 893"/>
                <a:gd name="T54" fmla="*/ 138 w 1008"/>
                <a:gd name="T55" fmla="*/ 177 h 893"/>
                <a:gd name="T56" fmla="*/ 141 w 1008"/>
                <a:gd name="T57" fmla="*/ 192 h 893"/>
                <a:gd name="T58" fmla="*/ 142 w 1008"/>
                <a:gd name="T59" fmla="*/ 202 h 893"/>
                <a:gd name="T60" fmla="*/ 137 w 1008"/>
                <a:gd name="T61" fmla="*/ 205 h 893"/>
                <a:gd name="T62" fmla="*/ 123 w 1008"/>
                <a:gd name="T63" fmla="*/ 221 h 893"/>
                <a:gd name="T64" fmla="*/ 119 w 1008"/>
                <a:gd name="T65" fmla="*/ 226 h 893"/>
                <a:gd name="T66" fmla="*/ 110 w 1008"/>
                <a:gd name="T67" fmla="*/ 231 h 893"/>
                <a:gd name="T68" fmla="*/ 101 w 1008"/>
                <a:gd name="T69" fmla="*/ 234 h 893"/>
                <a:gd name="T70" fmla="*/ 96 w 1008"/>
                <a:gd name="T71" fmla="*/ 241 h 893"/>
                <a:gd name="T72" fmla="*/ 88 w 1008"/>
                <a:gd name="T73" fmla="*/ 243 h 893"/>
                <a:gd name="T74" fmla="*/ 72 w 1008"/>
                <a:gd name="T75" fmla="*/ 241 h 893"/>
                <a:gd name="T76" fmla="*/ 48 w 1008"/>
                <a:gd name="T77" fmla="*/ 231 h 893"/>
                <a:gd name="T78" fmla="*/ 37 w 1008"/>
                <a:gd name="T79" fmla="*/ 237 h 893"/>
                <a:gd name="T80" fmla="*/ 26 w 1008"/>
                <a:gd name="T81" fmla="*/ 242 h 893"/>
                <a:gd name="T82" fmla="*/ 12 w 1008"/>
                <a:gd name="T83" fmla="*/ 229 h 893"/>
                <a:gd name="T84" fmla="*/ 7 w 1008"/>
                <a:gd name="T85" fmla="*/ 200 h 893"/>
                <a:gd name="T86" fmla="*/ 0 w 1008"/>
                <a:gd name="T87" fmla="*/ 190 h 893"/>
                <a:gd name="T88" fmla="*/ 3 w 1008"/>
                <a:gd name="T89" fmla="*/ 179 h 893"/>
                <a:gd name="T90" fmla="*/ 13 w 1008"/>
                <a:gd name="T91" fmla="*/ 173 h 893"/>
                <a:gd name="T92" fmla="*/ 9 w 1008"/>
                <a:gd name="T93" fmla="*/ 158 h 893"/>
                <a:gd name="T94" fmla="*/ 18 w 1008"/>
                <a:gd name="T95" fmla="*/ 143 h 893"/>
                <a:gd name="T96" fmla="*/ 16 w 1008"/>
                <a:gd name="T97" fmla="*/ 132 h 893"/>
                <a:gd name="T98" fmla="*/ 18 w 1008"/>
                <a:gd name="T99" fmla="*/ 122 h 893"/>
                <a:gd name="T100" fmla="*/ 24 w 1008"/>
                <a:gd name="T101" fmla="*/ 127 h 893"/>
                <a:gd name="T102" fmla="*/ 28 w 1008"/>
                <a:gd name="T103" fmla="*/ 107 h 893"/>
                <a:gd name="T104" fmla="*/ 35 w 1008"/>
                <a:gd name="T105" fmla="*/ 93 h 893"/>
                <a:gd name="T106" fmla="*/ 43 w 1008"/>
                <a:gd name="T107" fmla="*/ 84 h 893"/>
                <a:gd name="T108" fmla="*/ 51 w 1008"/>
                <a:gd name="T109" fmla="*/ 80 h 893"/>
                <a:gd name="T110" fmla="*/ 43 w 1008"/>
                <a:gd name="T111" fmla="*/ 63 h 893"/>
                <a:gd name="T112" fmla="*/ 35 w 1008"/>
                <a:gd name="T113" fmla="*/ 64 h 893"/>
                <a:gd name="T114" fmla="*/ 25 w 1008"/>
                <a:gd name="T115" fmla="*/ 59 h 893"/>
                <a:gd name="T116" fmla="*/ 21 w 1008"/>
                <a:gd name="T117" fmla="*/ 58 h 893"/>
                <a:gd name="T118" fmla="*/ 18 w 1008"/>
                <a:gd name="T119" fmla="*/ 48 h 893"/>
                <a:gd name="T120" fmla="*/ 11 w 1008"/>
                <a:gd name="T121" fmla="*/ 48 h 8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08"/>
                <a:gd name="T184" fmla="*/ 0 h 893"/>
                <a:gd name="T185" fmla="*/ 1008 w 1008"/>
                <a:gd name="T186" fmla="*/ 893 h 8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08" h="893">
                  <a:moveTo>
                    <a:pt x="51" y="176"/>
                  </a:moveTo>
                  <a:lnTo>
                    <a:pt x="46" y="162"/>
                  </a:lnTo>
                  <a:lnTo>
                    <a:pt x="51" y="143"/>
                  </a:lnTo>
                  <a:lnTo>
                    <a:pt x="79" y="97"/>
                  </a:lnTo>
                  <a:lnTo>
                    <a:pt x="65" y="87"/>
                  </a:lnTo>
                  <a:lnTo>
                    <a:pt x="70" y="74"/>
                  </a:lnTo>
                  <a:lnTo>
                    <a:pt x="55" y="70"/>
                  </a:lnTo>
                  <a:lnTo>
                    <a:pt x="55" y="51"/>
                  </a:lnTo>
                  <a:lnTo>
                    <a:pt x="65" y="37"/>
                  </a:lnTo>
                  <a:lnTo>
                    <a:pt x="111" y="24"/>
                  </a:lnTo>
                  <a:lnTo>
                    <a:pt x="148" y="27"/>
                  </a:lnTo>
                  <a:lnTo>
                    <a:pt x="152" y="14"/>
                  </a:lnTo>
                  <a:lnTo>
                    <a:pt x="180" y="0"/>
                  </a:lnTo>
                  <a:lnTo>
                    <a:pt x="195" y="5"/>
                  </a:lnTo>
                  <a:lnTo>
                    <a:pt x="226" y="46"/>
                  </a:lnTo>
                  <a:lnTo>
                    <a:pt x="277" y="70"/>
                  </a:lnTo>
                  <a:lnTo>
                    <a:pt x="323" y="70"/>
                  </a:lnTo>
                  <a:lnTo>
                    <a:pt x="335" y="74"/>
                  </a:lnTo>
                  <a:lnTo>
                    <a:pt x="459" y="143"/>
                  </a:lnTo>
                  <a:lnTo>
                    <a:pt x="496" y="148"/>
                  </a:lnTo>
                  <a:lnTo>
                    <a:pt x="523" y="176"/>
                  </a:lnTo>
                  <a:lnTo>
                    <a:pt x="565" y="166"/>
                  </a:lnTo>
                  <a:lnTo>
                    <a:pt x="588" y="181"/>
                  </a:lnTo>
                  <a:lnTo>
                    <a:pt x="612" y="203"/>
                  </a:lnTo>
                  <a:lnTo>
                    <a:pt x="639" y="203"/>
                  </a:lnTo>
                  <a:lnTo>
                    <a:pt x="658" y="208"/>
                  </a:lnTo>
                  <a:lnTo>
                    <a:pt x="667" y="217"/>
                  </a:lnTo>
                  <a:lnTo>
                    <a:pt x="658" y="230"/>
                  </a:lnTo>
                  <a:lnTo>
                    <a:pt x="658" y="249"/>
                  </a:lnTo>
                  <a:lnTo>
                    <a:pt x="731" y="300"/>
                  </a:lnTo>
                  <a:lnTo>
                    <a:pt x="773" y="333"/>
                  </a:lnTo>
                  <a:lnTo>
                    <a:pt x="791" y="328"/>
                  </a:lnTo>
                  <a:lnTo>
                    <a:pt x="814" y="323"/>
                  </a:lnTo>
                  <a:lnTo>
                    <a:pt x="883" y="355"/>
                  </a:lnTo>
                  <a:lnTo>
                    <a:pt x="892" y="379"/>
                  </a:lnTo>
                  <a:lnTo>
                    <a:pt x="902" y="387"/>
                  </a:lnTo>
                  <a:lnTo>
                    <a:pt x="925" y="392"/>
                  </a:lnTo>
                  <a:lnTo>
                    <a:pt x="938" y="401"/>
                  </a:lnTo>
                  <a:lnTo>
                    <a:pt x="957" y="401"/>
                  </a:lnTo>
                  <a:lnTo>
                    <a:pt x="976" y="401"/>
                  </a:lnTo>
                  <a:lnTo>
                    <a:pt x="994" y="406"/>
                  </a:lnTo>
                  <a:lnTo>
                    <a:pt x="999" y="401"/>
                  </a:lnTo>
                  <a:lnTo>
                    <a:pt x="1008" y="420"/>
                  </a:lnTo>
                  <a:lnTo>
                    <a:pt x="1008" y="443"/>
                  </a:lnTo>
                  <a:lnTo>
                    <a:pt x="994" y="457"/>
                  </a:lnTo>
                  <a:lnTo>
                    <a:pt x="921" y="511"/>
                  </a:lnTo>
                  <a:lnTo>
                    <a:pt x="888" y="511"/>
                  </a:lnTo>
                  <a:lnTo>
                    <a:pt x="796" y="533"/>
                  </a:lnTo>
                  <a:lnTo>
                    <a:pt x="764" y="538"/>
                  </a:lnTo>
                  <a:lnTo>
                    <a:pt x="764" y="565"/>
                  </a:lnTo>
                  <a:lnTo>
                    <a:pt x="745" y="565"/>
                  </a:lnTo>
                  <a:lnTo>
                    <a:pt x="726" y="579"/>
                  </a:lnTo>
                  <a:lnTo>
                    <a:pt x="708" y="603"/>
                  </a:lnTo>
                  <a:lnTo>
                    <a:pt x="689" y="620"/>
                  </a:lnTo>
                  <a:lnTo>
                    <a:pt x="667" y="625"/>
                  </a:lnTo>
                  <a:lnTo>
                    <a:pt x="648" y="649"/>
                  </a:lnTo>
                  <a:lnTo>
                    <a:pt x="648" y="681"/>
                  </a:lnTo>
                  <a:lnTo>
                    <a:pt x="662" y="699"/>
                  </a:lnTo>
                  <a:lnTo>
                    <a:pt x="667" y="712"/>
                  </a:lnTo>
                  <a:lnTo>
                    <a:pt x="667" y="736"/>
                  </a:lnTo>
                  <a:lnTo>
                    <a:pt x="662" y="745"/>
                  </a:lnTo>
                  <a:lnTo>
                    <a:pt x="643" y="750"/>
                  </a:lnTo>
                  <a:lnTo>
                    <a:pt x="616" y="773"/>
                  </a:lnTo>
                  <a:lnTo>
                    <a:pt x="579" y="806"/>
                  </a:lnTo>
                  <a:lnTo>
                    <a:pt x="565" y="819"/>
                  </a:lnTo>
                  <a:lnTo>
                    <a:pt x="556" y="828"/>
                  </a:lnTo>
                  <a:lnTo>
                    <a:pt x="556" y="842"/>
                  </a:lnTo>
                  <a:lnTo>
                    <a:pt x="515" y="842"/>
                  </a:lnTo>
                  <a:lnTo>
                    <a:pt x="491" y="847"/>
                  </a:lnTo>
                  <a:lnTo>
                    <a:pt x="472" y="852"/>
                  </a:lnTo>
                  <a:lnTo>
                    <a:pt x="464" y="861"/>
                  </a:lnTo>
                  <a:lnTo>
                    <a:pt x="450" y="879"/>
                  </a:lnTo>
                  <a:lnTo>
                    <a:pt x="426" y="888"/>
                  </a:lnTo>
                  <a:lnTo>
                    <a:pt x="413" y="888"/>
                  </a:lnTo>
                  <a:lnTo>
                    <a:pt x="385" y="884"/>
                  </a:lnTo>
                  <a:lnTo>
                    <a:pt x="339" y="879"/>
                  </a:lnTo>
                  <a:lnTo>
                    <a:pt x="258" y="847"/>
                  </a:lnTo>
                  <a:lnTo>
                    <a:pt x="226" y="842"/>
                  </a:lnTo>
                  <a:lnTo>
                    <a:pt x="195" y="852"/>
                  </a:lnTo>
                  <a:lnTo>
                    <a:pt x="171" y="865"/>
                  </a:lnTo>
                  <a:lnTo>
                    <a:pt x="144" y="869"/>
                  </a:lnTo>
                  <a:lnTo>
                    <a:pt x="120" y="884"/>
                  </a:lnTo>
                  <a:lnTo>
                    <a:pt x="106" y="893"/>
                  </a:lnTo>
                  <a:lnTo>
                    <a:pt x="55" y="838"/>
                  </a:lnTo>
                  <a:lnTo>
                    <a:pt x="55" y="760"/>
                  </a:lnTo>
                  <a:lnTo>
                    <a:pt x="33" y="731"/>
                  </a:lnTo>
                  <a:lnTo>
                    <a:pt x="5" y="709"/>
                  </a:lnTo>
                  <a:lnTo>
                    <a:pt x="0" y="695"/>
                  </a:lnTo>
                  <a:lnTo>
                    <a:pt x="0" y="666"/>
                  </a:lnTo>
                  <a:lnTo>
                    <a:pt x="14" y="653"/>
                  </a:lnTo>
                  <a:lnTo>
                    <a:pt x="51" y="639"/>
                  </a:lnTo>
                  <a:lnTo>
                    <a:pt x="60" y="630"/>
                  </a:lnTo>
                  <a:lnTo>
                    <a:pt x="46" y="611"/>
                  </a:lnTo>
                  <a:lnTo>
                    <a:pt x="41" y="579"/>
                  </a:lnTo>
                  <a:lnTo>
                    <a:pt x="55" y="552"/>
                  </a:lnTo>
                  <a:lnTo>
                    <a:pt x="84" y="524"/>
                  </a:lnTo>
                  <a:lnTo>
                    <a:pt x="84" y="503"/>
                  </a:lnTo>
                  <a:lnTo>
                    <a:pt x="74" y="484"/>
                  </a:lnTo>
                  <a:lnTo>
                    <a:pt x="84" y="452"/>
                  </a:lnTo>
                  <a:lnTo>
                    <a:pt x="87" y="448"/>
                  </a:lnTo>
                  <a:lnTo>
                    <a:pt x="101" y="448"/>
                  </a:lnTo>
                  <a:lnTo>
                    <a:pt x="111" y="462"/>
                  </a:lnTo>
                  <a:lnTo>
                    <a:pt x="125" y="443"/>
                  </a:lnTo>
                  <a:lnTo>
                    <a:pt x="130" y="392"/>
                  </a:lnTo>
                  <a:lnTo>
                    <a:pt x="166" y="360"/>
                  </a:lnTo>
                  <a:lnTo>
                    <a:pt x="166" y="341"/>
                  </a:lnTo>
                  <a:lnTo>
                    <a:pt x="166" y="328"/>
                  </a:lnTo>
                  <a:lnTo>
                    <a:pt x="203" y="305"/>
                  </a:lnTo>
                  <a:lnTo>
                    <a:pt x="231" y="300"/>
                  </a:lnTo>
                  <a:lnTo>
                    <a:pt x="241" y="290"/>
                  </a:lnTo>
                  <a:lnTo>
                    <a:pt x="217" y="268"/>
                  </a:lnTo>
                  <a:lnTo>
                    <a:pt x="198" y="230"/>
                  </a:lnTo>
                  <a:lnTo>
                    <a:pt x="190" y="222"/>
                  </a:lnTo>
                  <a:lnTo>
                    <a:pt x="162" y="235"/>
                  </a:lnTo>
                  <a:lnTo>
                    <a:pt x="144" y="227"/>
                  </a:lnTo>
                  <a:lnTo>
                    <a:pt x="116" y="217"/>
                  </a:lnTo>
                  <a:lnTo>
                    <a:pt x="106" y="222"/>
                  </a:lnTo>
                  <a:lnTo>
                    <a:pt x="97" y="212"/>
                  </a:lnTo>
                  <a:lnTo>
                    <a:pt x="97" y="194"/>
                  </a:lnTo>
                  <a:lnTo>
                    <a:pt x="84" y="176"/>
                  </a:lnTo>
                  <a:lnTo>
                    <a:pt x="74" y="171"/>
                  </a:lnTo>
                  <a:lnTo>
                    <a:pt x="51" y="176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6" name="Freeform 7"/>
            <p:cNvSpPr>
              <a:spLocks/>
            </p:cNvSpPr>
            <p:nvPr/>
          </p:nvSpPr>
          <p:spPr bwMode="auto">
            <a:xfrm>
              <a:off x="718" y="3231"/>
              <a:ext cx="27" cy="20"/>
            </a:xfrm>
            <a:custGeom>
              <a:avLst/>
              <a:gdLst>
                <a:gd name="T0" fmla="*/ 10 w 38"/>
                <a:gd name="T1" fmla="*/ 0 h 27"/>
                <a:gd name="T2" fmla="*/ 5 w 38"/>
                <a:gd name="T3" fmla="*/ 0 h 27"/>
                <a:gd name="T4" fmla="*/ 0 w 38"/>
                <a:gd name="T5" fmla="*/ 5 h 27"/>
                <a:gd name="T6" fmla="*/ 3 w 38"/>
                <a:gd name="T7" fmla="*/ 8 h 27"/>
                <a:gd name="T8" fmla="*/ 7 w 38"/>
                <a:gd name="T9" fmla="*/ 8 h 27"/>
                <a:gd name="T10" fmla="*/ 10 w 38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27"/>
                <a:gd name="T20" fmla="*/ 38 w 38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27">
                  <a:moveTo>
                    <a:pt x="38" y="0"/>
                  </a:moveTo>
                  <a:lnTo>
                    <a:pt x="20" y="0"/>
                  </a:lnTo>
                  <a:lnTo>
                    <a:pt x="0" y="19"/>
                  </a:lnTo>
                  <a:lnTo>
                    <a:pt x="10" y="27"/>
                  </a:lnTo>
                  <a:lnTo>
                    <a:pt x="28" y="2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7" name="Freeform 8"/>
            <p:cNvSpPr>
              <a:spLocks/>
            </p:cNvSpPr>
            <p:nvPr/>
          </p:nvSpPr>
          <p:spPr bwMode="auto">
            <a:xfrm>
              <a:off x="794" y="3180"/>
              <a:ext cx="61" cy="51"/>
            </a:xfrm>
            <a:custGeom>
              <a:avLst/>
              <a:gdLst>
                <a:gd name="T0" fmla="*/ 15 w 88"/>
                <a:gd name="T1" fmla="*/ 0 h 70"/>
                <a:gd name="T2" fmla="*/ 13 w 88"/>
                <a:gd name="T3" fmla="*/ 3 h 70"/>
                <a:gd name="T4" fmla="*/ 4 w 88"/>
                <a:gd name="T5" fmla="*/ 4 h 70"/>
                <a:gd name="T6" fmla="*/ 0 w 88"/>
                <a:gd name="T7" fmla="*/ 11 h 70"/>
                <a:gd name="T8" fmla="*/ 6 w 88"/>
                <a:gd name="T9" fmla="*/ 16 h 70"/>
                <a:gd name="T10" fmla="*/ 10 w 88"/>
                <a:gd name="T11" fmla="*/ 20 h 70"/>
                <a:gd name="T12" fmla="*/ 16 w 88"/>
                <a:gd name="T13" fmla="*/ 18 h 70"/>
                <a:gd name="T14" fmla="*/ 20 w 88"/>
                <a:gd name="T15" fmla="*/ 16 h 70"/>
                <a:gd name="T16" fmla="*/ 19 w 88"/>
                <a:gd name="T17" fmla="*/ 11 h 70"/>
                <a:gd name="T18" fmla="*/ 16 w 88"/>
                <a:gd name="T19" fmla="*/ 7 h 70"/>
                <a:gd name="T20" fmla="*/ 15 w 88"/>
                <a:gd name="T21" fmla="*/ 0 h 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70"/>
                <a:gd name="T35" fmla="*/ 88 w 88"/>
                <a:gd name="T36" fmla="*/ 70 h 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70">
                  <a:moveTo>
                    <a:pt x="64" y="0"/>
                  </a:moveTo>
                  <a:lnTo>
                    <a:pt x="56" y="9"/>
                  </a:lnTo>
                  <a:lnTo>
                    <a:pt x="18" y="14"/>
                  </a:lnTo>
                  <a:lnTo>
                    <a:pt x="0" y="38"/>
                  </a:lnTo>
                  <a:lnTo>
                    <a:pt x="27" y="56"/>
                  </a:lnTo>
                  <a:lnTo>
                    <a:pt x="42" y="70"/>
                  </a:lnTo>
                  <a:lnTo>
                    <a:pt x="69" y="65"/>
                  </a:lnTo>
                  <a:lnTo>
                    <a:pt x="88" y="56"/>
                  </a:lnTo>
                  <a:lnTo>
                    <a:pt x="83" y="38"/>
                  </a:lnTo>
                  <a:lnTo>
                    <a:pt x="69" y="2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8" name="Freeform 9"/>
            <p:cNvSpPr>
              <a:spLocks/>
            </p:cNvSpPr>
            <p:nvPr/>
          </p:nvSpPr>
          <p:spPr bwMode="auto">
            <a:xfrm>
              <a:off x="888" y="3185"/>
              <a:ext cx="20" cy="26"/>
            </a:xfrm>
            <a:custGeom>
              <a:avLst/>
              <a:gdLst>
                <a:gd name="T0" fmla="*/ 4 w 29"/>
                <a:gd name="T1" fmla="*/ 0 h 36"/>
                <a:gd name="T2" fmla="*/ 0 w 29"/>
                <a:gd name="T3" fmla="*/ 3 h 36"/>
                <a:gd name="T4" fmla="*/ 3 w 29"/>
                <a:gd name="T5" fmla="*/ 7 h 36"/>
                <a:gd name="T6" fmla="*/ 7 w 29"/>
                <a:gd name="T7" fmla="*/ 10 h 36"/>
                <a:gd name="T8" fmla="*/ 4 w 29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6"/>
                <a:gd name="T17" fmla="*/ 29 w 2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6">
                  <a:moveTo>
                    <a:pt x="19" y="0"/>
                  </a:moveTo>
                  <a:lnTo>
                    <a:pt x="0" y="9"/>
                  </a:lnTo>
                  <a:lnTo>
                    <a:pt x="15" y="23"/>
                  </a:lnTo>
                  <a:lnTo>
                    <a:pt x="29" y="3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grpSp>
        <p:nvGrpSpPr>
          <p:cNvPr id="27656" name="Group 10"/>
          <p:cNvGrpSpPr>
            <a:grpSpLocks/>
          </p:cNvGrpSpPr>
          <p:nvPr/>
        </p:nvGrpSpPr>
        <p:grpSpPr bwMode="auto">
          <a:xfrm>
            <a:off x="1779588" y="4308475"/>
            <a:ext cx="989012" cy="1330325"/>
            <a:chOff x="843" y="2759"/>
            <a:chExt cx="458" cy="578"/>
          </a:xfrm>
        </p:grpSpPr>
        <p:sp>
          <p:nvSpPr>
            <p:cNvPr id="27832" name="Freeform 11"/>
            <p:cNvSpPr>
              <a:spLocks/>
            </p:cNvSpPr>
            <p:nvPr/>
          </p:nvSpPr>
          <p:spPr bwMode="auto">
            <a:xfrm>
              <a:off x="859" y="3065"/>
              <a:ext cx="73" cy="120"/>
            </a:xfrm>
            <a:custGeom>
              <a:avLst/>
              <a:gdLst>
                <a:gd name="T0" fmla="*/ 5 w 147"/>
                <a:gd name="T1" fmla="*/ 0 h 240"/>
                <a:gd name="T2" fmla="*/ 4 w 147"/>
                <a:gd name="T3" fmla="*/ 1 h 240"/>
                <a:gd name="T4" fmla="*/ 2 w 147"/>
                <a:gd name="T5" fmla="*/ 2 h 240"/>
                <a:gd name="T6" fmla="*/ 1 w 147"/>
                <a:gd name="T7" fmla="*/ 2 h 240"/>
                <a:gd name="T8" fmla="*/ 0 w 147"/>
                <a:gd name="T9" fmla="*/ 2 h 240"/>
                <a:gd name="T10" fmla="*/ 0 w 147"/>
                <a:gd name="T11" fmla="*/ 4 h 240"/>
                <a:gd name="T12" fmla="*/ 1 w 147"/>
                <a:gd name="T13" fmla="*/ 5 h 240"/>
                <a:gd name="T14" fmla="*/ 0 w 147"/>
                <a:gd name="T15" fmla="*/ 8 h 240"/>
                <a:gd name="T16" fmla="*/ 0 w 147"/>
                <a:gd name="T17" fmla="*/ 9 h 240"/>
                <a:gd name="T18" fmla="*/ 1 w 147"/>
                <a:gd name="T19" fmla="*/ 11 h 240"/>
                <a:gd name="T20" fmla="*/ 0 w 147"/>
                <a:gd name="T21" fmla="*/ 13 h 240"/>
                <a:gd name="T22" fmla="*/ 0 w 147"/>
                <a:gd name="T23" fmla="*/ 15 h 240"/>
                <a:gd name="T24" fmla="*/ 1 w 147"/>
                <a:gd name="T25" fmla="*/ 15 h 240"/>
                <a:gd name="T26" fmla="*/ 3 w 147"/>
                <a:gd name="T27" fmla="*/ 14 h 240"/>
                <a:gd name="T28" fmla="*/ 4 w 147"/>
                <a:gd name="T29" fmla="*/ 14 h 240"/>
                <a:gd name="T30" fmla="*/ 5 w 147"/>
                <a:gd name="T31" fmla="*/ 14 h 240"/>
                <a:gd name="T32" fmla="*/ 6 w 147"/>
                <a:gd name="T33" fmla="*/ 13 h 240"/>
                <a:gd name="T34" fmla="*/ 6 w 147"/>
                <a:gd name="T35" fmla="*/ 12 h 240"/>
                <a:gd name="T36" fmla="*/ 8 w 147"/>
                <a:gd name="T37" fmla="*/ 10 h 240"/>
                <a:gd name="T38" fmla="*/ 8 w 147"/>
                <a:gd name="T39" fmla="*/ 8 h 240"/>
                <a:gd name="T40" fmla="*/ 8 w 147"/>
                <a:gd name="T41" fmla="*/ 7 h 240"/>
                <a:gd name="T42" fmla="*/ 9 w 147"/>
                <a:gd name="T43" fmla="*/ 5 h 240"/>
                <a:gd name="T44" fmla="*/ 8 w 147"/>
                <a:gd name="T45" fmla="*/ 2 h 240"/>
                <a:gd name="T46" fmla="*/ 8 w 147"/>
                <a:gd name="T47" fmla="*/ 1 h 240"/>
                <a:gd name="T48" fmla="*/ 5 w 147"/>
                <a:gd name="T49" fmla="*/ 0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240"/>
                <a:gd name="T77" fmla="*/ 147 w 147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240">
                  <a:moveTo>
                    <a:pt x="87" y="0"/>
                  </a:moveTo>
                  <a:lnTo>
                    <a:pt x="65" y="14"/>
                  </a:lnTo>
                  <a:lnTo>
                    <a:pt x="46" y="27"/>
                  </a:lnTo>
                  <a:lnTo>
                    <a:pt x="27" y="32"/>
                  </a:lnTo>
                  <a:lnTo>
                    <a:pt x="0" y="27"/>
                  </a:lnTo>
                  <a:lnTo>
                    <a:pt x="5" y="56"/>
                  </a:lnTo>
                  <a:lnTo>
                    <a:pt x="19" y="73"/>
                  </a:lnTo>
                  <a:lnTo>
                    <a:pt x="14" y="121"/>
                  </a:lnTo>
                  <a:lnTo>
                    <a:pt x="14" y="143"/>
                  </a:lnTo>
                  <a:lnTo>
                    <a:pt x="19" y="162"/>
                  </a:lnTo>
                  <a:lnTo>
                    <a:pt x="5" y="199"/>
                  </a:lnTo>
                  <a:lnTo>
                    <a:pt x="9" y="226"/>
                  </a:lnTo>
                  <a:lnTo>
                    <a:pt x="27" y="240"/>
                  </a:lnTo>
                  <a:lnTo>
                    <a:pt x="55" y="222"/>
                  </a:lnTo>
                  <a:lnTo>
                    <a:pt x="65" y="217"/>
                  </a:lnTo>
                  <a:lnTo>
                    <a:pt x="92" y="222"/>
                  </a:lnTo>
                  <a:lnTo>
                    <a:pt x="111" y="203"/>
                  </a:lnTo>
                  <a:lnTo>
                    <a:pt x="111" y="184"/>
                  </a:lnTo>
                  <a:lnTo>
                    <a:pt x="133" y="148"/>
                  </a:lnTo>
                  <a:lnTo>
                    <a:pt x="142" y="124"/>
                  </a:lnTo>
                  <a:lnTo>
                    <a:pt x="133" y="102"/>
                  </a:lnTo>
                  <a:lnTo>
                    <a:pt x="147" y="73"/>
                  </a:lnTo>
                  <a:lnTo>
                    <a:pt x="138" y="32"/>
                  </a:lnTo>
                  <a:lnTo>
                    <a:pt x="133" y="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3" name="Freeform 12"/>
            <p:cNvSpPr>
              <a:spLocks/>
            </p:cNvSpPr>
            <p:nvPr/>
          </p:nvSpPr>
          <p:spPr bwMode="auto">
            <a:xfrm>
              <a:off x="1030" y="3252"/>
              <a:ext cx="134" cy="85"/>
            </a:xfrm>
            <a:custGeom>
              <a:avLst/>
              <a:gdLst>
                <a:gd name="T0" fmla="*/ 16 w 269"/>
                <a:gd name="T1" fmla="*/ 0 h 169"/>
                <a:gd name="T2" fmla="*/ 16 w 269"/>
                <a:gd name="T3" fmla="*/ 1 h 169"/>
                <a:gd name="T4" fmla="*/ 16 w 269"/>
                <a:gd name="T5" fmla="*/ 2 h 169"/>
                <a:gd name="T6" fmla="*/ 15 w 269"/>
                <a:gd name="T7" fmla="*/ 4 h 169"/>
                <a:gd name="T8" fmla="*/ 14 w 269"/>
                <a:gd name="T9" fmla="*/ 4 h 169"/>
                <a:gd name="T10" fmla="*/ 15 w 269"/>
                <a:gd name="T11" fmla="*/ 7 h 169"/>
                <a:gd name="T12" fmla="*/ 15 w 269"/>
                <a:gd name="T13" fmla="*/ 9 h 169"/>
                <a:gd name="T14" fmla="*/ 14 w 269"/>
                <a:gd name="T15" fmla="*/ 10 h 169"/>
                <a:gd name="T16" fmla="*/ 13 w 269"/>
                <a:gd name="T17" fmla="*/ 11 h 169"/>
                <a:gd name="T18" fmla="*/ 12 w 269"/>
                <a:gd name="T19" fmla="*/ 11 h 169"/>
                <a:gd name="T20" fmla="*/ 11 w 269"/>
                <a:gd name="T21" fmla="*/ 9 h 169"/>
                <a:gd name="T22" fmla="*/ 9 w 269"/>
                <a:gd name="T23" fmla="*/ 9 h 169"/>
                <a:gd name="T24" fmla="*/ 9 w 269"/>
                <a:gd name="T25" fmla="*/ 8 h 169"/>
                <a:gd name="T26" fmla="*/ 7 w 269"/>
                <a:gd name="T27" fmla="*/ 7 h 169"/>
                <a:gd name="T28" fmla="*/ 6 w 269"/>
                <a:gd name="T29" fmla="*/ 7 h 169"/>
                <a:gd name="T30" fmla="*/ 4 w 269"/>
                <a:gd name="T31" fmla="*/ 6 h 169"/>
                <a:gd name="T32" fmla="*/ 3 w 269"/>
                <a:gd name="T33" fmla="*/ 5 h 169"/>
                <a:gd name="T34" fmla="*/ 1 w 269"/>
                <a:gd name="T35" fmla="*/ 4 h 169"/>
                <a:gd name="T36" fmla="*/ 0 w 269"/>
                <a:gd name="T37" fmla="*/ 4 h 169"/>
                <a:gd name="T38" fmla="*/ 0 w 269"/>
                <a:gd name="T39" fmla="*/ 3 h 169"/>
                <a:gd name="T40" fmla="*/ 0 w 269"/>
                <a:gd name="T41" fmla="*/ 2 h 169"/>
                <a:gd name="T42" fmla="*/ 0 w 269"/>
                <a:gd name="T43" fmla="*/ 1 h 169"/>
                <a:gd name="T44" fmla="*/ 2 w 269"/>
                <a:gd name="T45" fmla="*/ 1 h 169"/>
                <a:gd name="T46" fmla="*/ 4 w 269"/>
                <a:gd name="T47" fmla="*/ 1 h 169"/>
                <a:gd name="T48" fmla="*/ 5 w 269"/>
                <a:gd name="T49" fmla="*/ 2 h 169"/>
                <a:gd name="T50" fmla="*/ 8 w 269"/>
                <a:gd name="T51" fmla="*/ 2 h 169"/>
                <a:gd name="T52" fmla="*/ 10 w 269"/>
                <a:gd name="T53" fmla="*/ 2 h 169"/>
                <a:gd name="T54" fmla="*/ 12 w 269"/>
                <a:gd name="T55" fmla="*/ 1 h 169"/>
                <a:gd name="T56" fmla="*/ 16 w 269"/>
                <a:gd name="T57" fmla="*/ 0 h 16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9"/>
                <a:gd name="T88" fmla="*/ 0 h 169"/>
                <a:gd name="T89" fmla="*/ 269 w 269"/>
                <a:gd name="T90" fmla="*/ 169 h 16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9" h="169">
                  <a:moveTo>
                    <a:pt x="256" y="0"/>
                  </a:moveTo>
                  <a:lnTo>
                    <a:pt x="269" y="13"/>
                  </a:lnTo>
                  <a:lnTo>
                    <a:pt x="261" y="27"/>
                  </a:lnTo>
                  <a:lnTo>
                    <a:pt x="251" y="49"/>
                  </a:lnTo>
                  <a:lnTo>
                    <a:pt x="237" y="63"/>
                  </a:lnTo>
                  <a:lnTo>
                    <a:pt x="242" y="106"/>
                  </a:lnTo>
                  <a:lnTo>
                    <a:pt x="251" y="137"/>
                  </a:lnTo>
                  <a:lnTo>
                    <a:pt x="227" y="150"/>
                  </a:lnTo>
                  <a:lnTo>
                    <a:pt x="223" y="164"/>
                  </a:lnTo>
                  <a:lnTo>
                    <a:pt x="205" y="169"/>
                  </a:lnTo>
                  <a:lnTo>
                    <a:pt x="177" y="142"/>
                  </a:lnTo>
                  <a:lnTo>
                    <a:pt x="158" y="142"/>
                  </a:lnTo>
                  <a:lnTo>
                    <a:pt x="144" y="119"/>
                  </a:lnTo>
                  <a:lnTo>
                    <a:pt x="116" y="106"/>
                  </a:lnTo>
                  <a:lnTo>
                    <a:pt x="97" y="101"/>
                  </a:lnTo>
                  <a:lnTo>
                    <a:pt x="79" y="92"/>
                  </a:lnTo>
                  <a:lnTo>
                    <a:pt x="60" y="77"/>
                  </a:lnTo>
                  <a:lnTo>
                    <a:pt x="28" y="54"/>
                  </a:lnTo>
                  <a:lnTo>
                    <a:pt x="14" y="49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5" y="5"/>
                  </a:lnTo>
                  <a:lnTo>
                    <a:pt x="33" y="8"/>
                  </a:lnTo>
                  <a:lnTo>
                    <a:pt x="75" y="8"/>
                  </a:lnTo>
                  <a:lnTo>
                    <a:pt x="84" y="22"/>
                  </a:lnTo>
                  <a:lnTo>
                    <a:pt x="130" y="22"/>
                  </a:lnTo>
                  <a:lnTo>
                    <a:pt x="162" y="22"/>
                  </a:lnTo>
                  <a:lnTo>
                    <a:pt x="205" y="13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4" name="Freeform 13"/>
            <p:cNvSpPr>
              <a:spLocks/>
            </p:cNvSpPr>
            <p:nvPr/>
          </p:nvSpPr>
          <p:spPr bwMode="auto">
            <a:xfrm>
              <a:off x="843" y="2759"/>
              <a:ext cx="458" cy="516"/>
            </a:xfrm>
            <a:custGeom>
              <a:avLst/>
              <a:gdLst>
                <a:gd name="T0" fmla="*/ 44 w 915"/>
                <a:gd name="T1" fmla="*/ 63 h 1033"/>
                <a:gd name="T2" fmla="*/ 48 w 915"/>
                <a:gd name="T3" fmla="*/ 57 h 1033"/>
                <a:gd name="T4" fmla="*/ 49 w 915"/>
                <a:gd name="T5" fmla="*/ 55 h 1033"/>
                <a:gd name="T6" fmla="*/ 48 w 915"/>
                <a:gd name="T7" fmla="*/ 52 h 1033"/>
                <a:gd name="T8" fmla="*/ 47 w 915"/>
                <a:gd name="T9" fmla="*/ 52 h 1033"/>
                <a:gd name="T10" fmla="*/ 48 w 915"/>
                <a:gd name="T11" fmla="*/ 50 h 1033"/>
                <a:gd name="T12" fmla="*/ 49 w 915"/>
                <a:gd name="T13" fmla="*/ 46 h 1033"/>
                <a:gd name="T14" fmla="*/ 55 w 915"/>
                <a:gd name="T15" fmla="*/ 50 h 1033"/>
                <a:gd name="T16" fmla="*/ 57 w 915"/>
                <a:gd name="T17" fmla="*/ 50 h 1033"/>
                <a:gd name="T18" fmla="*/ 55 w 915"/>
                <a:gd name="T19" fmla="*/ 46 h 1033"/>
                <a:gd name="T20" fmla="*/ 54 w 915"/>
                <a:gd name="T21" fmla="*/ 46 h 1033"/>
                <a:gd name="T22" fmla="*/ 48 w 915"/>
                <a:gd name="T23" fmla="*/ 41 h 1033"/>
                <a:gd name="T24" fmla="*/ 44 w 915"/>
                <a:gd name="T25" fmla="*/ 38 h 1033"/>
                <a:gd name="T26" fmla="*/ 44 w 915"/>
                <a:gd name="T27" fmla="*/ 36 h 1033"/>
                <a:gd name="T28" fmla="*/ 39 w 915"/>
                <a:gd name="T29" fmla="*/ 34 h 1033"/>
                <a:gd name="T30" fmla="*/ 36 w 915"/>
                <a:gd name="T31" fmla="*/ 31 h 1033"/>
                <a:gd name="T32" fmla="*/ 30 w 915"/>
                <a:gd name="T33" fmla="*/ 22 h 1033"/>
                <a:gd name="T34" fmla="*/ 29 w 915"/>
                <a:gd name="T35" fmla="*/ 15 h 1033"/>
                <a:gd name="T36" fmla="*/ 27 w 915"/>
                <a:gd name="T37" fmla="*/ 12 h 1033"/>
                <a:gd name="T38" fmla="*/ 32 w 915"/>
                <a:gd name="T39" fmla="*/ 10 h 1033"/>
                <a:gd name="T40" fmla="*/ 34 w 915"/>
                <a:gd name="T41" fmla="*/ 5 h 1033"/>
                <a:gd name="T42" fmla="*/ 29 w 915"/>
                <a:gd name="T43" fmla="*/ 3 h 1033"/>
                <a:gd name="T44" fmla="*/ 28 w 915"/>
                <a:gd name="T45" fmla="*/ 1 h 1033"/>
                <a:gd name="T46" fmla="*/ 21 w 915"/>
                <a:gd name="T47" fmla="*/ 0 h 1033"/>
                <a:gd name="T48" fmla="*/ 17 w 915"/>
                <a:gd name="T49" fmla="*/ 4 h 1033"/>
                <a:gd name="T50" fmla="*/ 15 w 915"/>
                <a:gd name="T51" fmla="*/ 3 h 1033"/>
                <a:gd name="T52" fmla="*/ 11 w 915"/>
                <a:gd name="T53" fmla="*/ 4 h 1033"/>
                <a:gd name="T54" fmla="*/ 9 w 915"/>
                <a:gd name="T55" fmla="*/ 2 h 1033"/>
                <a:gd name="T56" fmla="*/ 7 w 915"/>
                <a:gd name="T57" fmla="*/ 4 h 1033"/>
                <a:gd name="T58" fmla="*/ 2 w 915"/>
                <a:gd name="T59" fmla="*/ 6 h 1033"/>
                <a:gd name="T60" fmla="*/ 1 w 915"/>
                <a:gd name="T61" fmla="*/ 10 h 1033"/>
                <a:gd name="T62" fmla="*/ 0 w 915"/>
                <a:gd name="T63" fmla="*/ 14 h 1033"/>
                <a:gd name="T64" fmla="*/ 3 w 915"/>
                <a:gd name="T65" fmla="*/ 16 h 1033"/>
                <a:gd name="T66" fmla="*/ 4 w 915"/>
                <a:gd name="T67" fmla="*/ 19 h 1033"/>
                <a:gd name="T68" fmla="*/ 10 w 915"/>
                <a:gd name="T69" fmla="*/ 16 h 1033"/>
                <a:gd name="T70" fmla="*/ 15 w 915"/>
                <a:gd name="T71" fmla="*/ 21 h 1033"/>
                <a:gd name="T72" fmla="*/ 17 w 915"/>
                <a:gd name="T73" fmla="*/ 27 h 1033"/>
                <a:gd name="T74" fmla="*/ 21 w 915"/>
                <a:gd name="T75" fmla="*/ 30 h 1033"/>
                <a:gd name="T76" fmla="*/ 27 w 915"/>
                <a:gd name="T77" fmla="*/ 37 h 1033"/>
                <a:gd name="T78" fmla="*/ 35 w 915"/>
                <a:gd name="T79" fmla="*/ 43 h 1033"/>
                <a:gd name="T80" fmla="*/ 37 w 915"/>
                <a:gd name="T81" fmla="*/ 44 h 1033"/>
                <a:gd name="T82" fmla="*/ 39 w 915"/>
                <a:gd name="T83" fmla="*/ 49 h 1033"/>
                <a:gd name="T84" fmla="*/ 43 w 915"/>
                <a:gd name="T85" fmla="*/ 50 h 1033"/>
                <a:gd name="T86" fmla="*/ 44 w 915"/>
                <a:gd name="T87" fmla="*/ 55 h 1033"/>
                <a:gd name="T88" fmla="*/ 43 w 915"/>
                <a:gd name="T89" fmla="*/ 59 h 1033"/>
                <a:gd name="T90" fmla="*/ 42 w 915"/>
                <a:gd name="T91" fmla="*/ 63 h 10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15"/>
                <a:gd name="T139" fmla="*/ 0 h 1033"/>
                <a:gd name="T140" fmla="*/ 915 w 915"/>
                <a:gd name="T141" fmla="*/ 1033 h 103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15" h="1033">
                  <a:moveTo>
                    <a:pt x="664" y="1019"/>
                  </a:moveTo>
                  <a:lnTo>
                    <a:pt x="677" y="1033"/>
                  </a:lnTo>
                  <a:lnTo>
                    <a:pt x="701" y="1019"/>
                  </a:lnTo>
                  <a:lnTo>
                    <a:pt x="728" y="982"/>
                  </a:lnTo>
                  <a:lnTo>
                    <a:pt x="742" y="927"/>
                  </a:lnTo>
                  <a:lnTo>
                    <a:pt x="756" y="922"/>
                  </a:lnTo>
                  <a:lnTo>
                    <a:pt x="766" y="931"/>
                  </a:lnTo>
                  <a:lnTo>
                    <a:pt x="784" y="913"/>
                  </a:lnTo>
                  <a:lnTo>
                    <a:pt x="779" y="890"/>
                  </a:lnTo>
                  <a:lnTo>
                    <a:pt x="788" y="871"/>
                  </a:lnTo>
                  <a:lnTo>
                    <a:pt x="784" y="862"/>
                  </a:lnTo>
                  <a:lnTo>
                    <a:pt x="761" y="843"/>
                  </a:lnTo>
                  <a:lnTo>
                    <a:pt x="752" y="843"/>
                  </a:lnTo>
                  <a:lnTo>
                    <a:pt x="756" y="834"/>
                  </a:lnTo>
                  <a:lnTo>
                    <a:pt x="738" y="838"/>
                  </a:lnTo>
                  <a:lnTo>
                    <a:pt x="728" y="830"/>
                  </a:lnTo>
                  <a:lnTo>
                    <a:pt x="728" y="820"/>
                  </a:lnTo>
                  <a:lnTo>
                    <a:pt x="756" y="802"/>
                  </a:lnTo>
                  <a:lnTo>
                    <a:pt x="769" y="784"/>
                  </a:lnTo>
                  <a:lnTo>
                    <a:pt x="769" y="755"/>
                  </a:lnTo>
                  <a:lnTo>
                    <a:pt x="784" y="751"/>
                  </a:lnTo>
                  <a:lnTo>
                    <a:pt x="830" y="774"/>
                  </a:lnTo>
                  <a:lnTo>
                    <a:pt x="848" y="779"/>
                  </a:lnTo>
                  <a:lnTo>
                    <a:pt x="872" y="811"/>
                  </a:lnTo>
                  <a:lnTo>
                    <a:pt x="880" y="830"/>
                  </a:lnTo>
                  <a:lnTo>
                    <a:pt x="894" y="830"/>
                  </a:lnTo>
                  <a:lnTo>
                    <a:pt x="908" y="811"/>
                  </a:lnTo>
                  <a:lnTo>
                    <a:pt x="915" y="792"/>
                  </a:lnTo>
                  <a:lnTo>
                    <a:pt x="899" y="760"/>
                  </a:lnTo>
                  <a:lnTo>
                    <a:pt x="880" y="741"/>
                  </a:lnTo>
                  <a:lnTo>
                    <a:pt x="863" y="741"/>
                  </a:lnTo>
                  <a:lnTo>
                    <a:pt x="863" y="738"/>
                  </a:lnTo>
                  <a:lnTo>
                    <a:pt x="853" y="738"/>
                  </a:lnTo>
                  <a:lnTo>
                    <a:pt x="807" y="690"/>
                  </a:lnTo>
                  <a:lnTo>
                    <a:pt x="784" y="695"/>
                  </a:lnTo>
                  <a:lnTo>
                    <a:pt x="756" y="659"/>
                  </a:lnTo>
                  <a:lnTo>
                    <a:pt x="738" y="654"/>
                  </a:lnTo>
                  <a:lnTo>
                    <a:pt x="710" y="627"/>
                  </a:lnTo>
                  <a:lnTo>
                    <a:pt x="696" y="617"/>
                  </a:lnTo>
                  <a:lnTo>
                    <a:pt x="706" y="608"/>
                  </a:lnTo>
                  <a:lnTo>
                    <a:pt x="720" y="603"/>
                  </a:lnTo>
                  <a:lnTo>
                    <a:pt x="701" y="589"/>
                  </a:lnTo>
                  <a:lnTo>
                    <a:pt x="677" y="598"/>
                  </a:lnTo>
                  <a:lnTo>
                    <a:pt x="660" y="589"/>
                  </a:lnTo>
                  <a:lnTo>
                    <a:pt x="609" y="547"/>
                  </a:lnTo>
                  <a:lnTo>
                    <a:pt x="604" y="530"/>
                  </a:lnTo>
                  <a:lnTo>
                    <a:pt x="585" y="525"/>
                  </a:lnTo>
                  <a:lnTo>
                    <a:pt x="568" y="511"/>
                  </a:lnTo>
                  <a:lnTo>
                    <a:pt x="520" y="411"/>
                  </a:lnTo>
                  <a:lnTo>
                    <a:pt x="507" y="398"/>
                  </a:lnTo>
                  <a:lnTo>
                    <a:pt x="470" y="365"/>
                  </a:lnTo>
                  <a:lnTo>
                    <a:pt x="428" y="301"/>
                  </a:lnTo>
                  <a:lnTo>
                    <a:pt x="428" y="263"/>
                  </a:lnTo>
                  <a:lnTo>
                    <a:pt x="452" y="250"/>
                  </a:lnTo>
                  <a:lnTo>
                    <a:pt x="452" y="231"/>
                  </a:lnTo>
                  <a:lnTo>
                    <a:pt x="433" y="213"/>
                  </a:lnTo>
                  <a:lnTo>
                    <a:pt x="424" y="203"/>
                  </a:lnTo>
                  <a:lnTo>
                    <a:pt x="428" y="190"/>
                  </a:lnTo>
                  <a:lnTo>
                    <a:pt x="447" y="181"/>
                  </a:lnTo>
                  <a:lnTo>
                    <a:pt x="503" y="167"/>
                  </a:lnTo>
                  <a:lnTo>
                    <a:pt x="525" y="152"/>
                  </a:lnTo>
                  <a:lnTo>
                    <a:pt x="544" y="135"/>
                  </a:lnTo>
                  <a:lnTo>
                    <a:pt x="539" y="88"/>
                  </a:lnTo>
                  <a:lnTo>
                    <a:pt x="544" y="70"/>
                  </a:lnTo>
                  <a:lnTo>
                    <a:pt x="517" y="65"/>
                  </a:lnTo>
                  <a:lnTo>
                    <a:pt x="457" y="52"/>
                  </a:lnTo>
                  <a:lnTo>
                    <a:pt x="447" y="38"/>
                  </a:lnTo>
                  <a:lnTo>
                    <a:pt x="443" y="33"/>
                  </a:lnTo>
                  <a:lnTo>
                    <a:pt x="443" y="19"/>
                  </a:lnTo>
                  <a:lnTo>
                    <a:pt x="438" y="5"/>
                  </a:lnTo>
                  <a:lnTo>
                    <a:pt x="406" y="0"/>
                  </a:lnTo>
                  <a:lnTo>
                    <a:pt x="327" y="5"/>
                  </a:lnTo>
                  <a:lnTo>
                    <a:pt x="318" y="24"/>
                  </a:lnTo>
                  <a:lnTo>
                    <a:pt x="290" y="28"/>
                  </a:lnTo>
                  <a:lnTo>
                    <a:pt x="272" y="65"/>
                  </a:lnTo>
                  <a:lnTo>
                    <a:pt x="272" y="79"/>
                  </a:lnTo>
                  <a:lnTo>
                    <a:pt x="254" y="65"/>
                  </a:lnTo>
                  <a:lnTo>
                    <a:pt x="225" y="60"/>
                  </a:lnTo>
                  <a:lnTo>
                    <a:pt x="208" y="70"/>
                  </a:lnTo>
                  <a:lnTo>
                    <a:pt x="194" y="98"/>
                  </a:lnTo>
                  <a:lnTo>
                    <a:pt x="165" y="79"/>
                  </a:lnTo>
                  <a:lnTo>
                    <a:pt x="170" y="52"/>
                  </a:lnTo>
                  <a:lnTo>
                    <a:pt x="162" y="33"/>
                  </a:lnTo>
                  <a:lnTo>
                    <a:pt x="143" y="38"/>
                  </a:lnTo>
                  <a:lnTo>
                    <a:pt x="138" y="60"/>
                  </a:lnTo>
                  <a:lnTo>
                    <a:pt x="124" y="74"/>
                  </a:lnTo>
                  <a:lnTo>
                    <a:pt x="110" y="74"/>
                  </a:lnTo>
                  <a:lnTo>
                    <a:pt x="46" y="65"/>
                  </a:lnTo>
                  <a:lnTo>
                    <a:pt x="23" y="84"/>
                  </a:lnTo>
                  <a:lnTo>
                    <a:pt x="27" y="106"/>
                  </a:lnTo>
                  <a:lnTo>
                    <a:pt x="32" y="125"/>
                  </a:lnTo>
                  <a:lnTo>
                    <a:pt x="0" y="152"/>
                  </a:lnTo>
                  <a:lnTo>
                    <a:pt x="8" y="171"/>
                  </a:lnTo>
                  <a:lnTo>
                    <a:pt x="18" y="181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8" y="250"/>
                  </a:lnTo>
                  <a:lnTo>
                    <a:pt x="27" y="250"/>
                  </a:lnTo>
                  <a:lnTo>
                    <a:pt x="37" y="259"/>
                  </a:lnTo>
                  <a:lnTo>
                    <a:pt x="46" y="282"/>
                  </a:lnTo>
                  <a:lnTo>
                    <a:pt x="46" y="306"/>
                  </a:lnTo>
                  <a:lnTo>
                    <a:pt x="64" y="311"/>
                  </a:lnTo>
                  <a:lnTo>
                    <a:pt x="78" y="306"/>
                  </a:lnTo>
                  <a:lnTo>
                    <a:pt x="129" y="254"/>
                  </a:lnTo>
                  <a:lnTo>
                    <a:pt x="152" y="263"/>
                  </a:lnTo>
                  <a:lnTo>
                    <a:pt x="198" y="287"/>
                  </a:lnTo>
                  <a:lnTo>
                    <a:pt x="230" y="311"/>
                  </a:lnTo>
                  <a:lnTo>
                    <a:pt x="235" y="338"/>
                  </a:lnTo>
                  <a:lnTo>
                    <a:pt x="254" y="357"/>
                  </a:lnTo>
                  <a:lnTo>
                    <a:pt x="262" y="389"/>
                  </a:lnTo>
                  <a:lnTo>
                    <a:pt x="272" y="439"/>
                  </a:lnTo>
                  <a:lnTo>
                    <a:pt x="286" y="462"/>
                  </a:lnTo>
                  <a:lnTo>
                    <a:pt x="304" y="481"/>
                  </a:lnTo>
                  <a:lnTo>
                    <a:pt x="336" y="494"/>
                  </a:lnTo>
                  <a:lnTo>
                    <a:pt x="365" y="538"/>
                  </a:lnTo>
                  <a:lnTo>
                    <a:pt x="392" y="576"/>
                  </a:lnTo>
                  <a:lnTo>
                    <a:pt x="419" y="594"/>
                  </a:lnTo>
                  <a:lnTo>
                    <a:pt x="470" y="654"/>
                  </a:lnTo>
                  <a:lnTo>
                    <a:pt x="507" y="654"/>
                  </a:lnTo>
                  <a:lnTo>
                    <a:pt x="549" y="690"/>
                  </a:lnTo>
                  <a:lnTo>
                    <a:pt x="549" y="728"/>
                  </a:lnTo>
                  <a:lnTo>
                    <a:pt x="563" y="738"/>
                  </a:lnTo>
                  <a:lnTo>
                    <a:pt x="590" y="719"/>
                  </a:lnTo>
                  <a:lnTo>
                    <a:pt x="595" y="738"/>
                  </a:lnTo>
                  <a:lnTo>
                    <a:pt x="595" y="760"/>
                  </a:lnTo>
                  <a:lnTo>
                    <a:pt x="622" y="784"/>
                  </a:lnTo>
                  <a:lnTo>
                    <a:pt x="631" y="797"/>
                  </a:lnTo>
                  <a:lnTo>
                    <a:pt x="668" y="787"/>
                  </a:lnTo>
                  <a:lnTo>
                    <a:pt x="673" y="802"/>
                  </a:lnTo>
                  <a:lnTo>
                    <a:pt x="668" y="834"/>
                  </a:lnTo>
                  <a:lnTo>
                    <a:pt x="687" y="862"/>
                  </a:lnTo>
                  <a:lnTo>
                    <a:pt x="692" y="885"/>
                  </a:lnTo>
                  <a:lnTo>
                    <a:pt x="701" y="908"/>
                  </a:lnTo>
                  <a:lnTo>
                    <a:pt x="696" y="927"/>
                  </a:lnTo>
                  <a:lnTo>
                    <a:pt x="677" y="946"/>
                  </a:lnTo>
                  <a:lnTo>
                    <a:pt x="673" y="968"/>
                  </a:lnTo>
                  <a:lnTo>
                    <a:pt x="660" y="995"/>
                  </a:lnTo>
                  <a:lnTo>
                    <a:pt x="664" y="1019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sp>
        <p:nvSpPr>
          <p:cNvPr id="27657" name="Freeform 14"/>
          <p:cNvSpPr>
            <a:spLocks/>
          </p:cNvSpPr>
          <p:nvPr/>
        </p:nvSpPr>
        <p:spPr bwMode="auto">
          <a:xfrm>
            <a:off x="1720850" y="4140200"/>
            <a:ext cx="398463" cy="277813"/>
          </a:xfrm>
          <a:custGeom>
            <a:avLst/>
            <a:gdLst>
              <a:gd name="T0" fmla="*/ 2147483647 w 370"/>
              <a:gd name="T1" fmla="*/ 2147483647 h 241"/>
              <a:gd name="T2" fmla="*/ 2147483647 w 370"/>
              <a:gd name="T3" fmla="*/ 2147483647 h 241"/>
              <a:gd name="T4" fmla="*/ 2147483647 w 370"/>
              <a:gd name="T5" fmla="*/ 2147483647 h 241"/>
              <a:gd name="T6" fmla="*/ 2147483647 w 370"/>
              <a:gd name="T7" fmla="*/ 2147483647 h 241"/>
              <a:gd name="T8" fmla="*/ 2147483647 w 370"/>
              <a:gd name="T9" fmla="*/ 0 h 241"/>
              <a:gd name="T10" fmla="*/ 2147483647 w 370"/>
              <a:gd name="T11" fmla="*/ 2147483647 h 241"/>
              <a:gd name="T12" fmla="*/ 2147483647 w 370"/>
              <a:gd name="T13" fmla="*/ 2147483647 h 241"/>
              <a:gd name="T14" fmla="*/ 2147483647 w 370"/>
              <a:gd name="T15" fmla="*/ 2147483647 h 241"/>
              <a:gd name="T16" fmla="*/ 2147483647 w 370"/>
              <a:gd name="T17" fmla="*/ 2147483647 h 241"/>
              <a:gd name="T18" fmla="*/ 2147483647 w 370"/>
              <a:gd name="T19" fmla="*/ 2147483647 h 241"/>
              <a:gd name="T20" fmla="*/ 2147483647 w 370"/>
              <a:gd name="T21" fmla="*/ 2147483647 h 241"/>
              <a:gd name="T22" fmla="*/ 2147483647 w 370"/>
              <a:gd name="T23" fmla="*/ 2147483647 h 241"/>
              <a:gd name="T24" fmla="*/ 2147483647 w 370"/>
              <a:gd name="T25" fmla="*/ 2147483647 h 241"/>
              <a:gd name="T26" fmla="*/ 2147483647 w 370"/>
              <a:gd name="T27" fmla="*/ 2147483647 h 241"/>
              <a:gd name="T28" fmla="*/ 2147483647 w 370"/>
              <a:gd name="T29" fmla="*/ 2147483647 h 241"/>
              <a:gd name="T30" fmla="*/ 2147483647 w 370"/>
              <a:gd name="T31" fmla="*/ 2147483647 h 241"/>
              <a:gd name="T32" fmla="*/ 0 w 370"/>
              <a:gd name="T33" fmla="*/ 2147483647 h 241"/>
              <a:gd name="T34" fmla="*/ 2147483647 w 370"/>
              <a:gd name="T35" fmla="*/ 2147483647 h 241"/>
              <a:gd name="T36" fmla="*/ 2147483647 w 370"/>
              <a:gd name="T37" fmla="*/ 2147483647 h 241"/>
              <a:gd name="T38" fmla="*/ 2147483647 w 370"/>
              <a:gd name="T39" fmla="*/ 2147483647 h 241"/>
              <a:gd name="T40" fmla="*/ 2147483647 w 370"/>
              <a:gd name="T41" fmla="*/ 2147483647 h 241"/>
              <a:gd name="T42" fmla="*/ 2147483647 w 370"/>
              <a:gd name="T43" fmla="*/ 2147483647 h 241"/>
              <a:gd name="T44" fmla="*/ 2147483647 w 370"/>
              <a:gd name="T45" fmla="*/ 2147483647 h 241"/>
              <a:gd name="T46" fmla="*/ 2147483647 w 370"/>
              <a:gd name="T47" fmla="*/ 2147483647 h 241"/>
              <a:gd name="T48" fmla="*/ 2147483647 w 370"/>
              <a:gd name="T49" fmla="*/ 2147483647 h 241"/>
              <a:gd name="T50" fmla="*/ 2147483647 w 370"/>
              <a:gd name="T51" fmla="*/ 2147483647 h 241"/>
              <a:gd name="T52" fmla="*/ 2147483647 w 370"/>
              <a:gd name="T53" fmla="*/ 2147483647 h 241"/>
              <a:gd name="T54" fmla="*/ 2147483647 w 370"/>
              <a:gd name="T55" fmla="*/ 2147483647 h 241"/>
              <a:gd name="T56" fmla="*/ 2147483647 w 370"/>
              <a:gd name="T57" fmla="*/ 2147483647 h 241"/>
              <a:gd name="T58" fmla="*/ 2147483647 w 370"/>
              <a:gd name="T59" fmla="*/ 2147483647 h 241"/>
              <a:gd name="T60" fmla="*/ 2147483647 w 370"/>
              <a:gd name="T61" fmla="*/ 2147483647 h 241"/>
              <a:gd name="T62" fmla="*/ 2147483647 w 370"/>
              <a:gd name="T63" fmla="*/ 2147483647 h 241"/>
              <a:gd name="T64" fmla="*/ 2147483647 w 370"/>
              <a:gd name="T65" fmla="*/ 2147483647 h 241"/>
              <a:gd name="T66" fmla="*/ 2147483647 w 370"/>
              <a:gd name="T67" fmla="*/ 2147483647 h 241"/>
              <a:gd name="T68" fmla="*/ 2147483647 w 370"/>
              <a:gd name="T69" fmla="*/ 2147483647 h 241"/>
              <a:gd name="T70" fmla="*/ 2147483647 w 370"/>
              <a:gd name="T71" fmla="*/ 2147483647 h 241"/>
              <a:gd name="T72" fmla="*/ 2147483647 w 370"/>
              <a:gd name="T73" fmla="*/ 2147483647 h 241"/>
              <a:gd name="T74" fmla="*/ 2147483647 w 370"/>
              <a:gd name="T75" fmla="*/ 2147483647 h 241"/>
              <a:gd name="T76" fmla="*/ 2147483647 w 370"/>
              <a:gd name="T77" fmla="*/ 2147483647 h 241"/>
              <a:gd name="T78" fmla="*/ 2147483647 w 370"/>
              <a:gd name="T79" fmla="*/ 2147483647 h 241"/>
              <a:gd name="T80" fmla="*/ 2147483647 w 370"/>
              <a:gd name="T81" fmla="*/ 2147483647 h 241"/>
              <a:gd name="T82" fmla="*/ 2147483647 w 370"/>
              <a:gd name="T83" fmla="*/ 2147483647 h 241"/>
              <a:gd name="T84" fmla="*/ 2147483647 w 370"/>
              <a:gd name="T85" fmla="*/ 2147483647 h 241"/>
              <a:gd name="T86" fmla="*/ 2147483647 w 370"/>
              <a:gd name="T87" fmla="*/ 2147483647 h 241"/>
              <a:gd name="T88" fmla="*/ 2147483647 w 370"/>
              <a:gd name="T89" fmla="*/ 2147483647 h 241"/>
              <a:gd name="T90" fmla="*/ 2147483647 w 370"/>
              <a:gd name="T91" fmla="*/ 2147483647 h 241"/>
              <a:gd name="T92" fmla="*/ 2147483647 w 370"/>
              <a:gd name="T93" fmla="*/ 2147483647 h 241"/>
              <a:gd name="T94" fmla="*/ 2147483647 w 370"/>
              <a:gd name="T95" fmla="*/ 2147483647 h 241"/>
              <a:gd name="T96" fmla="*/ 2147483647 w 370"/>
              <a:gd name="T97" fmla="*/ 2147483647 h 241"/>
              <a:gd name="T98" fmla="*/ 2147483647 w 370"/>
              <a:gd name="T99" fmla="*/ 2147483647 h 241"/>
              <a:gd name="T100" fmla="*/ 2147483647 w 370"/>
              <a:gd name="T101" fmla="*/ 2147483647 h 241"/>
              <a:gd name="T102" fmla="*/ 2147483647 w 370"/>
              <a:gd name="T103" fmla="*/ 2147483647 h 241"/>
              <a:gd name="T104" fmla="*/ 2147483647 w 370"/>
              <a:gd name="T105" fmla="*/ 2147483647 h 241"/>
              <a:gd name="T106" fmla="*/ 2147483647 w 370"/>
              <a:gd name="T107" fmla="*/ 2147483647 h 241"/>
              <a:gd name="T108" fmla="*/ 2147483647 w 370"/>
              <a:gd name="T109" fmla="*/ 2147483647 h 241"/>
              <a:gd name="T110" fmla="*/ 2147483647 w 370"/>
              <a:gd name="T111" fmla="*/ 2147483647 h 241"/>
              <a:gd name="T112" fmla="*/ 2147483647 w 370"/>
              <a:gd name="T113" fmla="*/ 2147483647 h 241"/>
              <a:gd name="T114" fmla="*/ 2147483647 w 370"/>
              <a:gd name="T115" fmla="*/ 2147483647 h 241"/>
              <a:gd name="T116" fmla="*/ 2147483647 w 370"/>
              <a:gd name="T117" fmla="*/ 2147483647 h 241"/>
              <a:gd name="T118" fmla="*/ 2147483647 w 370"/>
              <a:gd name="T119" fmla="*/ 2147483647 h 24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70"/>
              <a:gd name="T181" fmla="*/ 0 h 241"/>
              <a:gd name="T182" fmla="*/ 370 w 370"/>
              <a:gd name="T183" fmla="*/ 241 h 24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70" h="241">
                <a:moveTo>
                  <a:pt x="194" y="46"/>
                </a:moveTo>
                <a:lnTo>
                  <a:pt x="175" y="30"/>
                </a:lnTo>
                <a:lnTo>
                  <a:pt x="178" y="23"/>
                </a:lnTo>
                <a:lnTo>
                  <a:pt x="167" y="13"/>
                </a:lnTo>
                <a:lnTo>
                  <a:pt x="157" y="0"/>
                </a:lnTo>
                <a:lnTo>
                  <a:pt x="145" y="13"/>
                </a:lnTo>
                <a:lnTo>
                  <a:pt x="138" y="9"/>
                </a:lnTo>
                <a:lnTo>
                  <a:pt x="124" y="21"/>
                </a:lnTo>
                <a:lnTo>
                  <a:pt x="124" y="27"/>
                </a:lnTo>
                <a:lnTo>
                  <a:pt x="108" y="35"/>
                </a:lnTo>
                <a:lnTo>
                  <a:pt x="67" y="67"/>
                </a:lnTo>
                <a:lnTo>
                  <a:pt x="56" y="81"/>
                </a:lnTo>
                <a:lnTo>
                  <a:pt x="56" y="97"/>
                </a:lnTo>
                <a:lnTo>
                  <a:pt x="41" y="102"/>
                </a:lnTo>
                <a:lnTo>
                  <a:pt x="11" y="134"/>
                </a:lnTo>
                <a:lnTo>
                  <a:pt x="11" y="145"/>
                </a:lnTo>
                <a:lnTo>
                  <a:pt x="0" y="159"/>
                </a:lnTo>
                <a:lnTo>
                  <a:pt x="5" y="175"/>
                </a:lnTo>
                <a:lnTo>
                  <a:pt x="18" y="167"/>
                </a:lnTo>
                <a:lnTo>
                  <a:pt x="32" y="152"/>
                </a:lnTo>
                <a:lnTo>
                  <a:pt x="53" y="148"/>
                </a:lnTo>
                <a:lnTo>
                  <a:pt x="67" y="152"/>
                </a:lnTo>
                <a:lnTo>
                  <a:pt x="72" y="175"/>
                </a:lnTo>
                <a:lnTo>
                  <a:pt x="69" y="192"/>
                </a:lnTo>
                <a:lnTo>
                  <a:pt x="78" y="203"/>
                </a:lnTo>
                <a:lnTo>
                  <a:pt x="89" y="210"/>
                </a:lnTo>
                <a:lnTo>
                  <a:pt x="113" y="213"/>
                </a:lnTo>
                <a:lnTo>
                  <a:pt x="164" y="219"/>
                </a:lnTo>
                <a:lnTo>
                  <a:pt x="175" y="213"/>
                </a:lnTo>
                <a:lnTo>
                  <a:pt x="183" y="203"/>
                </a:lnTo>
                <a:lnTo>
                  <a:pt x="188" y="182"/>
                </a:lnTo>
                <a:lnTo>
                  <a:pt x="207" y="180"/>
                </a:lnTo>
                <a:lnTo>
                  <a:pt x="213" y="194"/>
                </a:lnTo>
                <a:lnTo>
                  <a:pt x="213" y="225"/>
                </a:lnTo>
                <a:lnTo>
                  <a:pt x="236" y="241"/>
                </a:lnTo>
                <a:lnTo>
                  <a:pt x="254" y="214"/>
                </a:lnTo>
                <a:lnTo>
                  <a:pt x="273" y="205"/>
                </a:lnTo>
                <a:lnTo>
                  <a:pt x="294" y="208"/>
                </a:lnTo>
                <a:lnTo>
                  <a:pt x="310" y="216"/>
                </a:lnTo>
                <a:lnTo>
                  <a:pt x="316" y="224"/>
                </a:lnTo>
                <a:lnTo>
                  <a:pt x="321" y="200"/>
                </a:lnTo>
                <a:lnTo>
                  <a:pt x="334" y="173"/>
                </a:lnTo>
                <a:lnTo>
                  <a:pt x="361" y="168"/>
                </a:lnTo>
                <a:lnTo>
                  <a:pt x="370" y="150"/>
                </a:lnTo>
                <a:lnTo>
                  <a:pt x="361" y="136"/>
                </a:lnTo>
                <a:lnTo>
                  <a:pt x="349" y="129"/>
                </a:lnTo>
                <a:lnTo>
                  <a:pt x="314" y="123"/>
                </a:lnTo>
                <a:lnTo>
                  <a:pt x="312" y="106"/>
                </a:lnTo>
                <a:lnTo>
                  <a:pt x="312" y="87"/>
                </a:lnTo>
                <a:lnTo>
                  <a:pt x="312" y="73"/>
                </a:lnTo>
                <a:lnTo>
                  <a:pt x="291" y="62"/>
                </a:lnTo>
                <a:lnTo>
                  <a:pt x="280" y="67"/>
                </a:lnTo>
                <a:lnTo>
                  <a:pt x="261" y="53"/>
                </a:lnTo>
                <a:lnTo>
                  <a:pt x="259" y="43"/>
                </a:lnTo>
                <a:lnTo>
                  <a:pt x="251" y="32"/>
                </a:lnTo>
                <a:lnTo>
                  <a:pt x="251" y="27"/>
                </a:lnTo>
                <a:lnTo>
                  <a:pt x="231" y="21"/>
                </a:lnTo>
                <a:lnTo>
                  <a:pt x="224" y="30"/>
                </a:lnTo>
                <a:lnTo>
                  <a:pt x="210" y="40"/>
                </a:lnTo>
                <a:lnTo>
                  <a:pt x="194" y="46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58" name="Freeform 15"/>
          <p:cNvSpPr>
            <a:spLocks/>
          </p:cNvSpPr>
          <p:nvPr/>
        </p:nvSpPr>
        <p:spPr bwMode="auto">
          <a:xfrm>
            <a:off x="2043113" y="4110038"/>
            <a:ext cx="604837" cy="295275"/>
          </a:xfrm>
          <a:custGeom>
            <a:avLst/>
            <a:gdLst>
              <a:gd name="T0" fmla="*/ 2147483647 w 563"/>
              <a:gd name="T1" fmla="*/ 2147483647 h 257"/>
              <a:gd name="T2" fmla="*/ 2147483647 w 563"/>
              <a:gd name="T3" fmla="*/ 2147483647 h 257"/>
              <a:gd name="T4" fmla="*/ 2147483647 w 563"/>
              <a:gd name="T5" fmla="*/ 2147483647 h 257"/>
              <a:gd name="T6" fmla="*/ 2147483647 w 563"/>
              <a:gd name="T7" fmla="*/ 2147483647 h 257"/>
              <a:gd name="T8" fmla="*/ 2147483647 w 563"/>
              <a:gd name="T9" fmla="*/ 2147483647 h 257"/>
              <a:gd name="T10" fmla="*/ 2147483647 w 563"/>
              <a:gd name="T11" fmla="*/ 2147483647 h 257"/>
              <a:gd name="T12" fmla="*/ 2147483647 w 563"/>
              <a:gd name="T13" fmla="*/ 2147483647 h 257"/>
              <a:gd name="T14" fmla="*/ 2147483647 w 563"/>
              <a:gd name="T15" fmla="*/ 2147483647 h 257"/>
              <a:gd name="T16" fmla="*/ 2147483647 w 563"/>
              <a:gd name="T17" fmla="*/ 2147483647 h 257"/>
              <a:gd name="T18" fmla="*/ 2147483647 w 563"/>
              <a:gd name="T19" fmla="*/ 2147483647 h 257"/>
              <a:gd name="T20" fmla="*/ 2147483647 w 563"/>
              <a:gd name="T21" fmla="*/ 2147483647 h 257"/>
              <a:gd name="T22" fmla="*/ 2147483647 w 563"/>
              <a:gd name="T23" fmla="*/ 2147483647 h 257"/>
              <a:gd name="T24" fmla="*/ 2147483647 w 563"/>
              <a:gd name="T25" fmla="*/ 2147483647 h 257"/>
              <a:gd name="T26" fmla="*/ 2147483647 w 563"/>
              <a:gd name="T27" fmla="*/ 2147483647 h 257"/>
              <a:gd name="T28" fmla="*/ 2147483647 w 563"/>
              <a:gd name="T29" fmla="*/ 2147483647 h 257"/>
              <a:gd name="T30" fmla="*/ 2147483647 w 563"/>
              <a:gd name="T31" fmla="*/ 2147483647 h 257"/>
              <a:gd name="T32" fmla="*/ 2147483647 w 563"/>
              <a:gd name="T33" fmla="*/ 2147483647 h 257"/>
              <a:gd name="T34" fmla="*/ 2147483647 w 563"/>
              <a:gd name="T35" fmla="*/ 2147483647 h 257"/>
              <a:gd name="T36" fmla="*/ 2147483647 w 563"/>
              <a:gd name="T37" fmla="*/ 2147483647 h 257"/>
              <a:gd name="T38" fmla="*/ 2147483647 w 563"/>
              <a:gd name="T39" fmla="*/ 2147483647 h 257"/>
              <a:gd name="T40" fmla="*/ 2147483647 w 563"/>
              <a:gd name="T41" fmla="*/ 2147483647 h 257"/>
              <a:gd name="T42" fmla="*/ 2147483647 w 563"/>
              <a:gd name="T43" fmla="*/ 2147483647 h 257"/>
              <a:gd name="T44" fmla="*/ 2147483647 w 563"/>
              <a:gd name="T45" fmla="*/ 2147483647 h 257"/>
              <a:gd name="T46" fmla="*/ 2147483647 w 563"/>
              <a:gd name="T47" fmla="*/ 2147483647 h 257"/>
              <a:gd name="T48" fmla="*/ 2147483647 w 563"/>
              <a:gd name="T49" fmla="*/ 2147483647 h 257"/>
              <a:gd name="T50" fmla="*/ 2147483647 w 563"/>
              <a:gd name="T51" fmla="*/ 2147483647 h 257"/>
              <a:gd name="T52" fmla="*/ 2147483647 w 563"/>
              <a:gd name="T53" fmla="*/ 2147483647 h 257"/>
              <a:gd name="T54" fmla="*/ 2147483647 w 563"/>
              <a:gd name="T55" fmla="*/ 2147483647 h 257"/>
              <a:gd name="T56" fmla="*/ 2147483647 w 563"/>
              <a:gd name="T57" fmla="*/ 2147483647 h 257"/>
              <a:gd name="T58" fmla="*/ 2147483647 w 563"/>
              <a:gd name="T59" fmla="*/ 2147483647 h 257"/>
              <a:gd name="T60" fmla="*/ 2147483647 w 563"/>
              <a:gd name="T61" fmla="*/ 2147483647 h 257"/>
              <a:gd name="T62" fmla="*/ 0 w 563"/>
              <a:gd name="T63" fmla="*/ 2147483647 h 25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63"/>
              <a:gd name="T97" fmla="*/ 0 h 257"/>
              <a:gd name="T98" fmla="*/ 563 w 563"/>
              <a:gd name="T99" fmla="*/ 257 h 25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63" h="257">
                <a:moveTo>
                  <a:pt x="0" y="93"/>
                </a:moveTo>
                <a:lnTo>
                  <a:pt x="24" y="90"/>
                </a:lnTo>
                <a:lnTo>
                  <a:pt x="33" y="88"/>
                </a:lnTo>
                <a:lnTo>
                  <a:pt x="45" y="102"/>
                </a:lnTo>
                <a:lnTo>
                  <a:pt x="60" y="98"/>
                </a:lnTo>
                <a:lnTo>
                  <a:pt x="79" y="100"/>
                </a:lnTo>
                <a:lnTo>
                  <a:pt x="90" y="109"/>
                </a:lnTo>
                <a:lnTo>
                  <a:pt x="110" y="98"/>
                </a:lnTo>
                <a:lnTo>
                  <a:pt x="136" y="99"/>
                </a:lnTo>
                <a:lnTo>
                  <a:pt x="147" y="110"/>
                </a:lnTo>
                <a:lnTo>
                  <a:pt x="163" y="114"/>
                </a:lnTo>
                <a:lnTo>
                  <a:pt x="172" y="106"/>
                </a:lnTo>
                <a:lnTo>
                  <a:pt x="201" y="101"/>
                </a:lnTo>
                <a:lnTo>
                  <a:pt x="214" y="101"/>
                </a:lnTo>
                <a:lnTo>
                  <a:pt x="236" y="109"/>
                </a:lnTo>
                <a:lnTo>
                  <a:pt x="261" y="125"/>
                </a:lnTo>
                <a:lnTo>
                  <a:pt x="279" y="117"/>
                </a:lnTo>
                <a:lnTo>
                  <a:pt x="283" y="101"/>
                </a:lnTo>
                <a:lnTo>
                  <a:pt x="271" y="80"/>
                </a:lnTo>
                <a:lnTo>
                  <a:pt x="264" y="50"/>
                </a:lnTo>
                <a:lnTo>
                  <a:pt x="328" y="7"/>
                </a:lnTo>
                <a:lnTo>
                  <a:pt x="342" y="7"/>
                </a:lnTo>
                <a:lnTo>
                  <a:pt x="344" y="22"/>
                </a:lnTo>
                <a:lnTo>
                  <a:pt x="363" y="25"/>
                </a:lnTo>
                <a:lnTo>
                  <a:pt x="403" y="20"/>
                </a:lnTo>
                <a:lnTo>
                  <a:pt x="419" y="3"/>
                </a:lnTo>
                <a:lnTo>
                  <a:pt x="469" y="0"/>
                </a:lnTo>
                <a:lnTo>
                  <a:pt x="480" y="22"/>
                </a:lnTo>
                <a:lnTo>
                  <a:pt x="500" y="22"/>
                </a:lnTo>
                <a:lnTo>
                  <a:pt x="518" y="10"/>
                </a:lnTo>
                <a:lnTo>
                  <a:pt x="550" y="30"/>
                </a:lnTo>
                <a:lnTo>
                  <a:pt x="550" y="65"/>
                </a:lnTo>
                <a:lnTo>
                  <a:pt x="563" y="80"/>
                </a:lnTo>
                <a:lnTo>
                  <a:pt x="559" y="102"/>
                </a:lnTo>
                <a:lnTo>
                  <a:pt x="550" y="125"/>
                </a:lnTo>
                <a:lnTo>
                  <a:pt x="533" y="125"/>
                </a:lnTo>
                <a:lnTo>
                  <a:pt x="527" y="131"/>
                </a:lnTo>
                <a:lnTo>
                  <a:pt x="537" y="150"/>
                </a:lnTo>
                <a:lnTo>
                  <a:pt x="537" y="168"/>
                </a:lnTo>
                <a:lnTo>
                  <a:pt x="527" y="185"/>
                </a:lnTo>
                <a:lnTo>
                  <a:pt x="500" y="198"/>
                </a:lnTo>
                <a:lnTo>
                  <a:pt x="498" y="215"/>
                </a:lnTo>
                <a:lnTo>
                  <a:pt x="498" y="231"/>
                </a:lnTo>
                <a:lnTo>
                  <a:pt x="474" y="236"/>
                </a:lnTo>
                <a:lnTo>
                  <a:pt x="431" y="233"/>
                </a:lnTo>
                <a:lnTo>
                  <a:pt x="411" y="239"/>
                </a:lnTo>
                <a:lnTo>
                  <a:pt x="375" y="239"/>
                </a:lnTo>
                <a:lnTo>
                  <a:pt x="360" y="257"/>
                </a:lnTo>
                <a:lnTo>
                  <a:pt x="303" y="238"/>
                </a:lnTo>
                <a:lnTo>
                  <a:pt x="274" y="239"/>
                </a:lnTo>
                <a:lnTo>
                  <a:pt x="202" y="223"/>
                </a:lnTo>
                <a:lnTo>
                  <a:pt x="192" y="206"/>
                </a:lnTo>
                <a:lnTo>
                  <a:pt x="192" y="187"/>
                </a:lnTo>
                <a:lnTo>
                  <a:pt x="187" y="176"/>
                </a:lnTo>
                <a:lnTo>
                  <a:pt x="178" y="171"/>
                </a:lnTo>
                <a:lnTo>
                  <a:pt x="133" y="173"/>
                </a:lnTo>
                <a:lnTo>
                  <a:pt x="71" y="180"/>
                </a:lnTo>
                <a:lnTo>
                  <a:pt x="65" y="165"/>
                </a:lnTo>
                <a:lnTo>
                  <a:pt x="54" y="160"/>
                </a:lnTo>
                <a:lnTo>
                  <a:pt x="35" y="154"/>
                </a:lnTo>
                <a:lnTo>
                  <a:pt x="16" y="149"/>
                </a:lnTo>
                <a:lnTo>
                  <a:pt x="16" y="131"/>
                </a:lnTo>
                <a:lnTo>
                  <a:pt x="16" y="106"/>
                </a:lnTo>
                <a:lnTo>
                  <a:pt x="0" y="93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59" name="Freeform 16"/>
          <p:cNvSpPr>
            <a:spLocks/>
          </p:cNvSpPr>
          <p:nvPr/>
        </p:nvSpPr>
        <p:spPr bwMode="auto">
          <a:xfrm>
            <a:off x="2574925" y="4148138"/>
            <a:ext cx="566738" cy="361950"/>
          </a:xfrm>
          <a:custGeom>
            <a:avLst/>
            <a:gdLst>
              <a:gd name="T0" fmla="*/ 2147483647 w 523"/>
              <a:gd name="T1" fmla="*/ 2147483647 h 316"/>
              <a:gd name="T2" fmla="*/ 2147483647 w 523"/>
              <a:gd name="T3" fmla="*/ 2147483647 h 316"/>
              <a:gd name="T4" fmla="*/ 2147483647 w 523"/>
              <a:gd name="T5" fmla="*/ 2147483647 h 316"/>
              <a:gd name="T6" fmla="*/ 2147483647 w 523"/>
              <a:gd name="T7" fmla="*/ 2147483647 h 316"/>
              <a:gd name="T8" fmla="*/ 2147483647 w 523"/>
              <a:gd name="T9" fmla="*/ 2147483647 h 316"/>
              <a:gd name="T10" fmla="*/ 2147483647 w 523"/>
              <a:gd name="T11" fmla="*/ 2147483647 h 316"/>
              <a:gd name="T12" fmla="*/ 2147483647 w 523"/>
              <a:gd name="T13" fmla="*/ 2147483647 h 316"/>
              <a:gd name="T14" fmla="*/ 2147483647 w 523"/>
              <a:gd name="T15" fmla="*/ 2147483647 h 316"/>
              <a:gd name="T16" fmla="*/ 2147483647 w 523"/>
              <a:gd name="T17" fmla="*/ 2147483647 h 316"/>
              <a:gd name="T18" fmla="*/ 2147483647 w 523"/>
              <a:gd name="T19" fmla="*/ 2147483647 h 316"/>
              <a:gd name="T20" fmla="*/ 2147483647 w 523"/>
              <a:gd name="T21" fmla="*/ 2147483647 h 316"/>
              <a:gd name="T22" fmla="*/ 2147483647 w 523"/>
              <a:gd name="T23" fmla="*/ 2147483647 h 316"/>
              <a:gd name="T24" fmla="*/ 2147483647 w 523"/>
              <a:gd name="T25" fmla="*/ 2147483647 h 316"/>
              <a:gd name="T26" fmla="*/ 2147483647 w 523"/>
              <a:gd name="T27" fmla="*/ 2147483647 h 316"/>
              <a:gd name="T28" fmla="*/ 2147483647 w 523"/>
              <a:gd name="T29" fmla="*/ 2147483647 h 316"/>
              <a:gd name="T30" fmla="*/ 2147483647 w 523"/>
              <a:gd name="T31" fmla="*/ 2147483647 h 316"/>
              <a:gd name="T32" fmla="*/ 2147483647 w 523"/>
              <a:gd name="T33" fmla="*/ 2147483647 h 316"/>
              <a:gd name="T34" fmla="*/ 2147483647 w 523"/>
              <a:gd name="T35" fmla="*/ 2147483647 h 316"/>
              <a:gd name="T36" fmla="*/ 2147483647 w 523"/>
              <a:gd name="T37" fmla="*/ 2147483647 h 316"/>
              <a:gd name="T38" fmla="*/ 2147483647 w 523"/>
              <a:gd name="T39" fmla="*/ 2147483647 h 316"/>
              <a:gd name="T40" fmla="*/ 2147483647 w 523"/>
              <a:gd name="T41" fmla="*/ 2147483647 h 316"/>
              <a:gd name="T42" fmla="*/ 2147483647 w 523"/>
              <a:gd name="T43" fmla="*/ 2147483647 h 316"/>
              <a:gd name="T44" fmla="*/ 2147483647 w 523"/>
              <a:gd name="T45" fmla="*/ 2147483647 h 316"/>
              <a:gd name="T46" fmla="*/ 2147483647 w 523"/>
              <a:gd name="T47" fmla="*/ 2147483647 h 316"/>
              <a:gd name="T48" fmla="*/ 2147483647 w 523"/>
              <a:gd name="T49" fmla="*/ 2147483647 h 316"/>
              <a:gd name="T50" fmla="*/ 2147483647 w 523"/>
              <a:gd name="T51" fmla="*/ 2147483647 h 316"/>
              <a:gd name="T52" fmla="*/ 2147483647 w 523"/>
              <a:gd name="T53" fmla="*/ 2147483647 h 316"/>
              <a:gd name="T54" fmla="*/ 2147483647 w 523"/>
              <a:gd name="T55" fmla="*/ 2147483647 h 316"/>
              <a:gd name="T56" fmla="*/ 2147483647 w 523"/>
              <a:gd name="T57" fmla="*/ 2147483647 h 316"/>
              <a:gd name="T58" fmla="*/ 2147483647 w 523"/>
              <a:gd name="T59" fmla="*/ 2147483647 h 316"/>
              <a:gd name="T60" fmla="*/ 2147483647 w 523"/>
              <a:gd name="T61" fmla="*/ 2147483647 h 316"/>
              <a:gd name="T62" fmla="*/ 2147483647 w 523"/>
              <a:gd name="T63" fmla="*/ 2147483647 h 316"/>
              <a:gd name="T64" fmla="*/ 2147483647 w 523"/>
              <a:gd name="T65" fmla="*/ 0 h 316"/>
              <a:gd name="T66" fmla="*/ 2147483647 w 523"/>
              <a:gd name="T67" fmla="*/ 2147483647 h 316"/>
              <a:gd name="T68" fmla="*/ 2147483647 w 523"/>
              <a:gd name="T69" fmla="*/ 2147483647 h 316"/>
              <a:gd name="T70" fmla="*/ 2147483647 w 523"/>
              <a:gd name="T71" fmla="*/ 2147483647 h 316"/>
              <a:gd name="T72" fmla="*/ 2147483647 w 523"/>
              <a:gd name="T73" fmla="*/ 2147483647 h 316"/>
              <a:gd name="T74" fmla="*/ 2147483647 w 523"/>
              <a:gd name="T75" fmla="*/ 2147483647 h 316"/>
              <a:gd name="T76" fmla="*/ 2147483647 w 523"/>
              <a:gd name="T77" fmla="*/ 2147483647 h 316"/>
              <a:gd name="T78" fmla="*/ 2147483647 w 523"/>
              <a:gd name="T79" fmla="*/ 2147483647 h 316"/>
              <a:gd name="T80" fmla="*/ 2147483647 w 523"/>
              <a:gd name="T81" fmla="*/ 2147483647 h 316"/>
              <a:gd name="T82" fmla="*/ 2147483647 w 523"/>
              <a:gd name="T83" fmla="*/ 2147483647 h 316"/>
              <a:gd name="T84" fmla="*/ 2147483647 w 523"/>
              <a:gd name="T85" fmla="*/ 2147483647 h 316"/>
              <a:gd name="T86" fmla="*/ 2147483647 w 523"/>
              <a:gd name="T87" fmla="*/ 2147483647 h 316"/>
              <a:gd name="T88" fmla="*/ 2147483647 w 523"/>
              <a:gd name="T89" fmla="*/ 2147483647 h 316"/>
              <a:gd name="T90" fmla="*/ 2147483647 w 523"/>
              <a:gd name="T91" fmla="*/ 2147483647 h 316"/>
              <a:gd name="T92" fmla="*/ 2147483647 w 523"/>
              <a:gd name="T93" fmla="*/ 2147483647 h 316"/>
              <a:gd name="T94" fmla="*/ 2147483647 w 523"/>
              <a:gd name="T95" fmla="*/ 2147483647 h 316"/>
              <a:gd name="T96" fmla="*/ 2147483647 w 523"/>
              <a:gd name="T97" fmla="*/ 2147483647 h 316"/>
              <a:gd name="T98" fmla="*/ 2147483647 w 523"/>
              <a:gd name="T99" fmla="*/ 2147483647 h 316"/>
              <a:gd name="T100" fmla="*/ 2147483647 w 523"/>
              <a:gd name="T101" fmla="*/ 2147483647 h 316"/>
              <a:gd name="T102" fmla="*/ 2147483647 w 523"/>
              <a:gd name="T103" fmla="*/ 2147483647 h 316"/>
              <a:gd name="T104" fmla="*/ 2147483647 w 523"/>
              <a:gd name="T105" fmla="*/ 2147483647 h 316"/>
              <a:gd name="T106" fmla="*/ 2147483647 w 523"/>
              <a:gd name="T107" fmla="*/ 2147483647 h 316"/>
              <a:gd name="T108" fmla="*/ 2147483647 w 523"/>
              <a:gd name="T109" fmla="*/ 2147483647 h 316"/>
              <a:gd name="T110" fmla="*/ 2147483647 w 523"/>
              <a:gd name="T111" fmla="*/ 2147483647 h 316"/>
              <a:gd name="T112" fmla="*/ 2147483647 w 523"/>
              <a:gd name="T113" fmla="*/ 2147483647 h 316"/>
              <a:gd name="T114" fmla="*/ 2147483647 w 523"/>
              <a:gd name="T115" fmla="*/ 2147483647 h 316"/>
              <a:gd name="T116" fmla="*/ 2147483647 w 523"/>
              <a:gd name="T117" fmla="*/ 2147483647 h 316"/>
              <a:gd name="T118" fmla="*/ 2147483647 w 523"/>
              <a:gd name="T119" fmla="*/ 2147483647 h 316"/>
              <a:gd name="T120" fmla="*/ 0 w 523"/>
              <a:gd name="T121" fmla="*/ 2147483647 h 316"/>
              <a:gd name="T122" fmla="*/ 2147483647 w 523"/>
              <a:gd name="T123" fmla="*/ 2147483647 h 31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523"/>
              <a:gd name="T187" fmla="*/ 0 h 316"/>
              <a:gd name="T188" fmla="*/ 523 w 523"/>
              <a:gd name="T189" fmla="*/ 316 h 31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523" h="316">
                <a:moveTo>
                  <a:pt x="2" y="200"/>
                </a:moveTo>
                <a:lnTo>
                  <a:pt x="19" y="214"/>
                </a:lnTo>
                <a:lnTo>
                  <a:pt x="16" y="221"/>
                </a:lnTo>
                <a:lnTo>
                  <a:pt x="21" y="235"/>
                </a:lnTo>
                <a:lnTo>
                  <a:pt x="35" y="235"/>
                </a:lnTo>
                <a:lnTo>
                  <a:pt x="87" y="286"/>
                </a:lnTo>
                <a:lnTo>
                  <a:pt x="103" y="289"/>
                </a:lnTo>
                <a:lnTo>
                  <a:pt x="146" y="316"/>
                </a:lnTo>
                <a:lnTo>
                  <a:pt x="166" y="300"/>
                </a:lnTo>
                <a:lnTo>
                  <a:pt x="196" y="302"/>
                </a:lnTo>
                <a:lnTo>
                  <a:pt x="206" y="309"/>
                </a:lnTo>
                <a:lnTo>
                  <a:pt x="228" y="300"/>
                </a:lnTo>
                <a:lnTo>
                  <a:pt x="274" y="281"/>
                </a:lnTo>
                <a:lnTo>
                  <a:pt x="328" y="272"/>
                </a:lnTo>
                <a:lnTo>
                  <a:pt x="350" y="276"/>
                </a:lnTo>
                <a:lnTo>
                  <a:pt x="357" y="289"/>
                </a:lnTo>
                <a:lnTo>
                  <a:pt x="376" y="267"/>
                </a:lnTo>
                <a:lnTo>
                  <a:pt x="401" y="259"/>
                </a:lnTo>
                <a:lnTo>
                  <a:pt x="425" y="255"/>
                </a:lnTo>
                <a:lnTo>
                  <a:pt x="466" y="214"/>
                </a:lnTo>
                <a:lnTo>
                  <a:pt x="477" y="189"/>
                </a:lnTo>
                <a:lnTo>
                  <a:pt x="482" y="140"/>
                </a:lnTo>
                <a:lnTo>
                  <a:pt x="487" y="101"/>
                </a:lnTo>
                <a:lnTo>
                  <a:pt x="503" y="99"/>
                </a:lnTo>
                <a:lnTo>
                  <a:pt x="516" y="84"/>
                </a:lnTo>
                <a:lnTo>
                  <a:pt x="523" y="73"/>
                </a:lnTo>
                <a:lnTo>
                  <a:pt x="507" y="62"/>
                </a:lnTo>
                <a:lnTo>
                  <a:pt x="498" y="67"/>
                </a:lnTo>
                <a:lnTo>
                  <a:pt x="475" y="62"/>
                </a:lnTo>
                <a:lnTo>
                  <a:pt x="461" y="43"/>
                </a:lnTo>
                <a:lnTo>
                  <a:pt x="447" y="18"/>
                </a:lnTo>
                <a:lnTo>
                  <a:pt x="431" y="18"/>
                </a:lnTo>
                <a:lnTo>
                  <a:pt x="406" y="0"/>
                </a:lnTo>
                <a:lnTo>
                  <a:pt x="392" y="2"/>
                </a:lnTo>
                <a:lnTo>
                  <a:pt x="341" y="8"/>
                </a:lnTo>
                <a:lnTo>
                  <a:pt x="331" y="23"/>
                </a:lnTo>
                <a:lnTo>
                  <a:pt x="318" y="41"/>
                </a:lnTo>
                <a:lnTo>
                  <a:pt x="299" y="51"/>
                </a:lnTo>
                <a:lnTo>
                  <a:pt x="281" y="55"/>
                </a:lnTo>
                <a:lnTo>
                  <a:pt x="269" y="51"/>
                </a:lnTo>
                <a:lnTo>
                  <a:pt x="258" y="43"/>
                </a:lnTo>
                <a:lnTo>
                  <a:pt x="249" y="41"/>
                </a:lnTo>
                <a:lnTo>
                  <a:pt x="233" y="48"/>
                </a:lnTo>
                <a:lnTo>
                  <a:pt x="212" y="60"/>
                </a:lnTo>
                <a:lnTo>
                  <a:pt x="168" y="78"/>
                </a:lnTo>
                <a:lnTo>
                  <a:pt x="149" y="81"/>
                </a:lnTo>
                <a:lnTo>
                  <a:pt x="103" y="78"/>
                </a:lnTo>
                <a:lnTo>
                  <a:pt x="97" y="76"/>
                </a:lnTo>
                <a:lnTo>
                  <a:pt x="85" y="57"/>
                </a:lnTo>
                <a:lnTo>
                  <a:pt x="70" y="48"/>
                </a:lnTo>
                <a:lnTo>
                  <a:pt x="65" y="55"/>
                </a:lnTo>
                <a:lnTo>
                  <a:pt x="62" y="73"/>
                </a:lnTo>
                <a:lnTo>
                  <a:pt x="54" y="92"/>
                </a:lnTo>
                <a:lnTo>
                  <a:pt x="37" y="92"/>
                </a:lnTo>
                <a:lnTo>
                  <a:pt x="32" y="97"/>
                </a:lnTo>
                <a:lnTo>
                  <a:pt x="41" y="116"/>
                </a:lnTo>
                <a:lnTo>
                  <a:pt x="39" y="134"/>
                </a:lnTo>
                <a:lnTo>
                  <a:pt x="27" y="152"/>
                </a:lnTo>
                <a:lnTo>
                  <a:pt x="19" y="159"/>
                </a:lnTo>
                <a:lnTo>
                  <a:pt x="5" y="165"/>
                </a:lnTo>
                <a:lnTo>
                  <a:pt x="0" y="180"/>
                </a:lnTo>
                <a:lnTo>
                  <a:pt x="2" y="200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0" name="Freeform 17"/>
          <p:cNvSpPr>
            <a:spLocks/>
          </p:cNvSpPr>
          <p:nvPr/>
        </p:nvSpPr>
        <p:spPr bwMode="auto">
          <a:xfrm>
            <a:off x="2333625" y="4375150"/>
            <a:ext cx="266700" cy="165100"/>
          </a:xfrm>
          <a:custGeom>
            <a:avLst/>
            <a:gdLst>
              <a:gd name="T0" fmla="*/ 2147483647 w 246"/>
              <a:gd name="T1" fmla="*/ 2147483647 h 143"/>
              <a:gd name="T2" fmla="*/ 2147483647 w 246"/>
              <a:gd name="T3" fmla="*/ 2147483647 h 143"/>
              <a:gd name="T4" fmla="*/ 2147483647 w 246"/>
              <a:gd name="T5" fmla="*/ 2147483647 h 143"/>
              <a:gd name="T6" fmla="*/ 2147483647 w 246"/>
              <a:gd name="T7" fmla="*/ 2147483647 h 143"/>
              <a:gd name="T8" fmla="*/ 2147483647 w 246"/>
              <a:gd name="T9" fmla="*/ 2147483647 h 143"/>
              <a:gd name="T10" fmla="*/ 0 w 246"/>
              <a:gd name="T11" fmla="*/ 2147483647 h 143"/>
              <a:gd name="T12" fmla="*/ 2147483647 w 246"/>
              <a:gd name="T13" fmla="*/ 2147483647 h 143"/>
              <a:gd name="T14" fmla="*/ 2147483647 w 246"/>
              <a:gd name="T15" fmla="*/ 2147483647 h 143"/>
              <a:gd name="T16" fmla="*/ 2147483647 w 246"/>
              <a:gd name="T17" fmla="*/ 2147483647 h 143"/>
              <a:gd name="T18" fmla="*/ 2147483647 w 246"/>
              <a:gd name="T19" fmla="*/ 2147483647 h 143"/>
              <a:gd name="T20" fmla="*/ 2147483647 w 246"/>
              <a:gd name="T21" fmla="*/ 2147483647 h 143"/>
              <a:gd name="T22" fmla="*/ 2147483647 w 246"/>
              <a:gd name="T23" fmla="*/ 2147483647 h 143"/>
              <a:gd name="T24" fmla="*/ 2147483647 w 246"/>
              <a:gd name="T25" fmla="*/ 2147483647 h 143"/>
              <a:gd name="T26" fmla="*/ 2147483647 w 246"/>
              <a:gd name="T27" fmla="*/ 2147483647 h 143"/>
              <a:gd name="T28" fmla="*/ 2147483647 w 246"/>
              <a:gd name="T29" fmla="*/ 2147483647 h 143"/>
              <a:gd name="T30" fmla="*/ 2147483647 w 246"/>
              <a:gd name="T31" fmla="*/ 2147483647 h 143"/>
              <a:gd name="T32" fmla="*/ 2147483647 w 246"/>
              <a:gd name="T33" fmla="*/ 0 h 143"/>
              <a:gd name="T34" fmla="*/ 2147483647 w 246"/>
              <a:gd name="T35" fmla="*/ 2147483647 h 143"/>
              <a:gd name="T36" fmla="*/ 2147483647 w 246"/>
              <a:gd name="T37" fmla="*/ 2147483647 h 143"/>
              <a:gd name="T38" fmla="*/ 2147483647 w 246"/>
              <a:gd name="T39" fmla="*/ 2147483647 h 143"/>
              <a:gd name="T40" fmla="*/ 2147483647 w 246"/>
              <a:gd name="T41" fmla="*/ 2147483647 h 143"/>
              <a:gd name="T42" fmla="*/ 2147483647 w 246"/>
              <a:gd name="T43" fmla="*/ 2147483647 h 143"/>
              <a:gd name="T44" fmla="*/ 2147483647 w 246"/>
              <a:gd name="T45" fmla="*/ 2147483647 h 143"/>
              <a:gd name="T46" fmla="*/ 2147483647 w 246"/>
              <a:gd name="T47" fmla="*/ 2147483647 h 143"/>
              <a:gd name="T48" fmla="*/ 2147483647 w 246"/>
              <a:gd name="T49" fmla="*/ 2147483647 h 143"/>
              <a:gd name="T50" fmla="*/ 2147483647 w 246"/>
              <a:gd name="T51" fmla="*/ 2147483647 h 143"/>
              <a:gd name="T52" fmla="*/ 2147483647 w 246"/>
              <a:gd name="T53" fmla="*/ 2147483647 h 143"/>
              <a:gd name="T54" fmla="*/ 2147483647 w 246"/>
              <a:gd name="T55" fmla="*/ 2147483647 h 14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46"/>
              <a:gd name="T85" fmla="*/ 0 h 143"/>
              <a:gd name="T86" fmla="*/ 246 w 246"/>
              <a:gd name="T87" fmla="*/ 143 h 14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46" h="143">
                <a:moveTo>
                  <a:pt x="21" y="78"/>
                </a:moveTo>
                <a:lnTo>
                  <a:pt x="46" y="103"/>
                </a:lnTo>
                <a:lnTo>
                  <a:pt x="38" y="116"/>
                </a:lnTo>
                <a:lnTo>
                  <a:pt x="27" y="125"/>
                </a:lnTo>
                <a:lnTo>
                  <a:pt x="13" y="127"/>
                </a:lnTo>
                <a:lnTo>
                  <a:pt x="0" y="129"/>
                </a:lnTo>
                <a:lnTo>
                  <a:pt x="24" y="141"/>
                </a:lnTo>
                <a:lnTo>
                  <a:pt x="34" y="143"/>
                </a:lnTo>
                <a:lnTo>
                  <a:pt x="66" y="125"/>
                </a:lnTo>
                <a:lnTo>
                  <a:pt x="134" y="142"/>
                </a:lnTo>
                <a:lnTo>
                  <a:pt x="179" y="92"/>
                </a:lnTo>
                <a:lnTo>
                  <a:pt x="188" y="71"/>
                </a:lnTo>
                <a:lnTo>
                  <a:pt x="196" y="65"/>
                </a:lnTo>
                <a:lnTo>
                  <a:pt x="221" y="67"/>
                </a:lnTo>
                <a:lnTo>
                  <a:pt x="246" y="37"/>
                </a:lnTo>
                <a:lnTo>
                  <a:pt x="244" y="19"/>
                </a:lnTo>
                <a:lnTo>
                  <a:pt x="226" y="0"/>
                </a:lnTo>
                <a:lnTo>
                  <a:pt x="215" y="2"/>
                </a:lnTo>
                <a:lnTo>
                  <a:pt x="203" y="6"/>
                </a:lnTo>
                <a:lnTo>
                  <a:pt x="180" y="1"/>
                </a:lnTo>
                <a:lnTo>
                  <a:pt x="158" y="2"/>
                </a:lnTo>
                <a:lnTo>
                  <a:pt x="135" y="9"/>
                </a:lnTo>
                <a:lnTo>
                  <a:pt x="104" y="6"/>
                </a:lnTo>
                <a:lnTo>
                  <a:pt x="90" y="25"/>
                </a:lnTo>
                <a:lnTo>
                  <a:pt x="38" y="9"/>
                </a:lnTo>
                <a:lnTo>
                  <a:pt x="18" y="9"/>
                </a:lnTo>
                <a:lnTo>
                  <a:pt x="18" y="40"/>
                </a:lnTo>
                <a:lnTo>
                  <a:pt x="21" y="78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1" name="Freeform 18"/>
          <p:cNvSpPr>
            <a:spLocks/>
          </p:cNvSpPr>
          <p:nvPr/>
        </p:nvSpPr>
        <p:spPr bwMode="auto">
          <a:xfrm>
            <a:off x="3116263" y="4676775"/>
            <a:ext cx="515937" cy="403225"/>
          </a:xfrm>
          <a:custGeom>
            <a:avLst/>
            <a:gdLst>
              <a:gd name="T0" fmla="*/ 2147483647 w 478"/>
              <a:gd name="T1" fmla="*/ 2147483647 h 349"/>
              <a:gd name="T2" fmla="*/ 2147483647 w 478"/>
              <a:gd name="T3" fmla="*/ 2147483647 h 349"/>
              <a:gd name="T4" fmla="*/ 2147483647 w 478"/>
              <a:gd name="T5" fmla="*/ 2147483647 h 349"/>
              <a:gd name="T6" fmla="*/ 2147483647 w 478"/>
              <a:gd name="T7" fmla="*/ 2147483647 h 349"/>
              <a:gd name="T8" fmla="*/ 2147483647 w 478"/>
              <a:gd name="T9" fmla="*/ 2147483647 h 349"/>
              <a:gd name="T10" fmla="*/ 2147483647 w 478"/>
              <a:gd name="T11" fmla="*/ 2147483647 h 349"/>
              <a:gd name="T12" fmla="*/ 2147483647 w 478"/>
              <a:gd name="T13" fmla="*/ 2147483647 h 349"/>
              <a:gd name="T14" fmla="*/ 2147483647 w 478"/>
              <a:gd name="T15" fmla="*/ 2147483647 h 349"/>
              <a:gd name="T16" fmla="*/ 2147483647 w 478"/>
              <a:gd name="T17" fmla="*/ 2147483647 h 349"/>
              <a:gd name="T18" fmla="*/ 2147483647 w 478"/>
              <a:gd name="T19" fmla="*/ 2147483647 h 349"/>
              <a:gd name="T20" fmla="*/ 2147483647 w 478"/>
              <a:gd name="T21" fmla="*/ 2147483647 h 349"/>
              <a:gd name="T22" fmla="*/ 2147483647 w 478"/>
              <a:gd name="T23" fmla="*/ 2147483647 h 349"/>
              <a:gd name="T24" fmla="*/ 2147483647 w 478"/>
              <a:gd name="T25" fmla="*/ 2147483647 h 349"/>
              <a:gd name="T26" fmla="*/ 2147483647 w 478"/>
              <a:gd name="T27" fmla="*/ 2147483647 h 349"/>
              <a:gd name="T28" fmla="*/ 2147483647 w 478"/>
              <a:gd name="T29" fmla="*/ 2147483647 h 349"/>
              <a:gd name="T30" fmla="*/ 2147483647 w 478"/>
              <a:gd name="T31" fmla="*/ 2147483647 h 349"/>
              <a:gd name="T32" fmla="*/ 2147483647 w 478"/>
              <a:gd name="T33" fmla="*/ 2147483647 h 349"/>
              <a:gd name="T34" fmla="*/ 2147483647 w 478"/>
              <a:gd name="T35" fmla="*/ 2147483647 h 349"/>
              <a:gd name="T36" fmla="*/ 2147483647 w 478"/>
              <a:gd name="T37" fmla="*/ 2147483647 h 349"/>
              <a:gd name="T38" fmla="*/ 2147483647 w 478"/>
              <a:gd name="T39" fmla="*/ 2147483647 h 349"/>
              <a:gd name="T40" fmla="*/ 2147483647 w 478"/>
              <a:gd name="T41" fmla="*/ 2147483647 h 349"/>
              <a:gd name="T42" fmla="*/ 2147483647 w 478"/>
              <a:gd name="T43" fmla="*/ 2147483647 h 349"/>
              <a:gd name="T44" fmla="*/ 2147483647 w 478"/>
              <a:gd name="T45" fmla="*/ 2147483647 h 349"/>
              <a:gd name="T46" fmla="*/ 2147483647 w 478"/>
              <a:gd name="T47" fmla="*/ 2147483647 h 349"/>
              <a:gd name="T48" fmla="*/ 2147483647 w 478"/>
              <a:gd name="T49" fmla="*/ 2147483647 h 349"/>
              <a:gd name="T50" fmla="*/ 2147483647 w 478"/>
              <a:gd name="T51" fmla="*/ 2147483647 h 349"/>
              <a:gd name="T52" fmla="*/ 2147483647 w 478"/>
              <a:gd name="T53" fmla="*/ 2147483647 h 349"/>
              <a:gd name="T54" fmla="*/ 2147483647 w 478"/>
              <a:gd name="T55" fmla="*/ 2147483647 h 349"/>
              <a:gd name="T56" fmla="*/ 2147483647 w 478"/>
              <a:gd name="T57" fmla="*/ 2147483647 h 349"/>
              <a:gd name="T58" fmla="*/ 2147483647 w 478"/>
              <a:gd name="T59" fmla="*/ 2147483647 h 349"/>
              <a:gd name="T60" fmla="*/ 2147483647 w 478"/>
              <a:gd name="T61" fmla="*/ 2147483647 h 349"/>
              <a:gd name="T62" fmla="*/ 2147483647 w 478"/>
              <a:gd name="T63" fmla="*/ 2147483647 h 349"/>
              <a:gd name="T64" fmla="*/ 2147483647 w 478"/>
              <a:gd name="T65" fmla="*/ 2147483647 h 349"/>
              <a:gd name="T66" fmla="*/ 2147483647 w 478"/>
              <a:gd name="T67" fmla="*/ 2147483647 h 349"/>
              <a:gd name="T68" fmla="*/ 2147483647 w 478"/>
              <a:gd name="T69" fmla="*/ 2147483647 h 349"/>
              <a:gd name="T70" fmla="*/ 2147483647 w 478"/>
              <a:gd name="T71" fmla="*/ 2147483647 h 34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78"/>
              <a:gd name="T109" fmla="*/ 0 h 349"/>
              <a:gd name="T110" fmla="*/ 478 w 478"/>
              <a:gd name="T111" fmla="*/ 349 h 34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78" h="349">
                <a:moveTo>
                  <a:pt x="12" y="42"/>
                </a:moveTo>
                <a:lnTo>
                  <a:pt x="9" y="49"/>
                </a:lnTo>
                <a:lnTo>
                  <a:pt x="0" y="58"/>
                </a:lnTo>
                <a:lnTo>
                  <a:pt x="3" y="74"/>
                </a:lnTo>
                <a:lnTo>
                  <a:pt x="17" y="100"/>
                </a:lnTo>
                <a:lnTo>
                  <a:pt x="35" y="103"/>
                </a:lnTo>
                <a:lnTo>
                  <a:pt x="39" y="114"/>
                </a:lnTo>
                <a:lnTo>
                  <a:pt x="38" y="144"/>
                </a:lnTo>
                <a:lnTo>
                  <a:pt x="30" y="152"/>
                </a:lnTo>
                <a:lnTo>
                  <a:pt x="8" y="167"/>
                </a:lnTo>
                <a:lnTo>
                  <a:pt x="5" y="175"/>
                </a:lnTo>
                <a:lnTo>
                  <a:pt x="12" y="197"/>
                </a:lnTo>
                <a:lnTo>
                  <a:pt x="14" y="215"/>
                </a:lnTo>
                <a:lnTo>
                  <a:pt x="8" y="231"/>
                </a:lnTo>
                <a:lnTo>
                  <a:pt x="0" y="243"/>
                </a:lnTo>
                <a:lnTo>
                  <a:pt x="12" y="259"/>
                </a:lnTo>
                <a:lnTo>
                  <a:pt x="22" y="257"/>
                </a:lnTo>
                <a:lnTo>
                  <a:pt x="38" y="276"/>
                </a:lnTo>
                <a:lnTo>
                  <a:pt x="39" y="293"/>
                </a:lnTo>
                <a:lnTo>
                  <a:pt x="39" y="317"/>
                </a:lnTo>
                <a:lnTo>
                  <a:pt x="38" y="328"/>
                </a:lnTo>
                <a:lnTo>
                  <a:pt x="55" y="349"/>
                </a:lnTo>
                <a:lnTo>
                  <a:pt x="93" y="342"/>
                </a:lnTo>
                <a:lnTo>
                  <a:pt x="136" y="328"/>
                </a:lnTo>
                <a:lnTo>
                  <a:pt x="169" y="308"/>
                </a:lnTo>
                <a:lnTo>
                  <a:pt x="185" y="293"/>
                </a:lnTo>
                <a:lnTo>
                  <a:pt x="206" y="322"/>
                </a:lnTo>
                <a:lnTo>
                  <a:pt x="222" y="314"/>
                </a:lnTo>
                <a:lnTo>
                  <a:pt x="245" y="322"/>
                </a:lnTo>
                <a:lnTo>
                  <a:pt x="258" y="325"/>
                </a:lnTo>
                <a:lnTo>
                  <a:pt x="286" y="314"/>
                </a:lnTo>
                <a:lnTo>
                  <a:pt x="302" y="309"/>
                </a:lnTo>
                <a:lnTo>
                  <a:pt x="302" y="296"/>
                </a:lnTo>
                <a:lnTo>
                  <a:pt x="304" y="273"/>
                </a:lnTo>
                <a:lnTo>
                  <a:pt x="318" y="266"/>
                </a:lnTo>
                <a:lnTo>
                  <a:pt x="337" y="273"/>
                </a:lnTo>
                <a:lnTo>
                  <a:pt x="339" y="282"/>
                </a:lnTo>
                <a:lnTo>
                  <a:pt x="353" y="263"/>
                </a:lnTo>
                <a:lnTo>
                  <a:pt x="388" y="247"/>
                </a:lnTo>
                <a:lnTo>
                  <a:pt x="418" y="243"/>
                </a:lnTo>
                <a:lnTo>
                  <a:pt x="445" y="243"/>
                </a:lnTo>
                <a:lnTo>
                  <a:pt x="440" y="217"/>
                </a:lnTo>
                <a:lnTo>
                  <a:pt x="436" y="203"/>
                </a:lnTo>
                <a:lnTo>
                  <a:pt x="408" y="182"/>
                </a:lnTo>
                <a:lnTo>
                  <a:pt x="407" y="176"/>
                </a:lnTo>
                <a:lnTo>
                  <a:pt x="423" y="155"/>
                </a:lnTo>
                <a:lnTo>
                  <a:pt x="439" y="151"/>
                </a:lnTo>
                <a:lnTo>
                  <a:pt x="434" y="139"/>
                </a:lnTo>
                <a:lnTo>
                  <a:pt x="443" y="116"/>
                </a:lnTo>
                <a:lnTo>
                  <a:pt x="443" y="103"/>
                </a:lnTo>
                <a:lnTo>
                  <a:pt x="448" y="76"/>
                </a:lnTo>
                <a:lnTo>
                  <a:pt x="453" y="65"/>
                </a:lnTo>
                <a:lnTo>
                  <a:pt x="469" y="68"/>
                </a:lnTo>
                <a:lnTo>
                  <a:pt x="478" y="49"/>
                </a:lnTo>
                <a:lnTo>
                  <a:pt x="469" y="33"/>
                </a:lnTo>
                <a:lnTo>
                  <a:pt x="464" y="12"/>
                </a:lnTo>
                <a:lnTo>
                  <a:pt x="453" y="14"/>
                </a:lnTo>
                <a:lnTo>
                  <a:pt x="399" y="3"/>
                </a:lnTo>
                <a:lnTo>
                  <a:pt x="364" y="0"/>
                </a:lnTo>
                <a:lnTo>
                  <a:pt x="331" y="8"/>
                </a:lnTo>
                <a:lnTo>
                  <a:pt x="301" y="22"/>
                </a:lnTo>
                <a:lnTo>
                  <a:pt x="266" y="40"/>
                </a:lnTo>
                <a:lnTo>
                  <a:pt x="240" y="60"/>
                </a:lnTo>
                <a:lnTo>
                  <a:pt x="215" y="63"/>
                </a:lnTo>
                <a:lnTo>
                  <a:pt x="180" y="57"/>
                </a:lnTo>
                <a:lnTo>
                  <a:pt x="147" y="68"/>
                </a:lnTo>
                <a:lnTo>
                  <a:pt x="128" y="73"/>
                </a:lnTo>
                <a:lnTo>
                  <a:pt x="104" y="65"/>
                </a:lnTo>
                <a:lnTo>
                  <a:pt x="70" y="52"/>
                </a:lnTo>
                <a:lnTo>
                  <a:pt x="52" y="47"/>
                </a:lnTo>
                <a:lnTo>
                  <a:pt x="25" y="42"/>
                </a:lnTo>
                <a:lnTo>
                  <a:pt x="12" y="42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2" name="Freeform 19"/>
          <p:cNvSpPr>
            <a:spLocks/>
          </p:cNvSpPr>
          <p:nvPr/>
        </p:nvSpPr>
        <p:spPr bwMode="auto">
          <a:xfrm>
            <a:off x="2819400" y="4926013"/>
            <a:ext cx="200025" cy="354012"/>
          </a:xfrm>
          <a:custGeom>
            <a:avLst/>
            <a:gdLst>
              <a:gd name="T0" fmla="*/ 2147483647 w 185"/>
              <a:gd name="T1" fmla="*/ 2147483647 h 309"/>
              <a:gd name="T2" fmla="*/ 2147483647 w 185"/>
              <a:gd name="T3" fmla="*/ 2147483647 h 309"/>
              <a:gd name="T4" fmla="*/ 2147483647 w 185"/>
              <a:gd name="T5" fmla="*/ 2147483647 h 309"/>
              <a:gd name="T6" fmla="*/ 2147483647 w 185"/>
              <a:gd name="T7" fmla="*/ 2147483647 h 309"/>
              <a:gd name="T8" fmla="*/ 2147483647 w 185"/>
              <a:gd name="T9" fmla="*/ 2147483647 h 309"/>
              <a:gd name="T10" fmla="*/ 2147483647 w 185"/>
              <a:gd name="T11" fmla="*/ 2147483647 h 309"/>
              <a:gd name="T12" fmla="*/ 2147483647 w 185"/>
              <a:gd name="T13" fmla="*/ 2147483647 h 309"/>
              <a:gd name="T14" fmla="*/ 2147483647 w 185"/>
              <a:gd name="T15" fmla="*/ 2147483647 h 309"/>
              <a:gd name="T16" fmla="*/ 2147483647 w 185"/>
              <a:gd name="T17" fmla="*/ 2147483647 h 309"/>
              <a:gd name="T18" fmla="*/ 0 w 185"/>
              <a:gd name="T19" fmla="*/ 2147483647 h 309"/>
              <a:gd name="T20" fmla="*/ 2147483647 w 185"/>
              <a:gd name="T21" fmla="*/ 2147483647 h 309"/>
              <a:gd name="T22" fmla="*/ 2147483647 w 185"/>
              <a:gd name="T23" fmla="*/ 2147483647 h 309"/>
              <a:gd name="T24" fmla="*/ 2147483647 w 185"/>
              <a:gd name="T25" fmla="*/ 2147483647 h 309"/>
              <a:gd name="T26" fmla="*/ 2147483647 w 185"/>
              <a:gd name="T27" fmla="*/ 2147483647 h 309"/>
              <a:gd name="T28" fmla="*/ 2147483647 w 185"/>
              <a:gd name="T29" fmla="*/ 2147483647 h 309"/>
              <a:gd name="T30" fmla="*/ 2147483647 w 185"/>
              <a:gd name="T31" fmla="*/ 2147483647 h 309"/>
              <a:gd name="T32" fmla="*/ 2147483647 w 185"/>
              <a:gd name="T33" fmla="*/ 2147483647 h 309"/>
              <a:gd name="T34" fmla="*/ 2147483647 w 185"/>
              <a:gd name="T35" fmla="*/ 2147483647 h 309"/>
              <a:gd name="T36" fmla="*/ 2147483647 w 185"/>
              <a:gd name="T37" fmla="*/ 2147483647 h 309"/>
              <a:gd name="T38" fmla="*/ 2147483647 w 185"/>
              <a:gd name="T39" fmla="*/ 2147483647 h 309"/>
              <a:gd name="T40" fmla="*/ 2147483647 w 185"/>
              <a:gd name="T41" fmla="*/ 2147483647 h 309"/>
              <a:gd name="T42" fmla="*/ 2147483647 w 185"/>
              <a:gd name="T43" fmla="*/ 2147483647 h 309"/>
              <a:gd name="T44" fmla="*/ 2147483647 w 185"/>
              <a:gd name="T45" fmla="*/ 2147483647 h 309"/>
              <a:gd name="T46" fmla="*/ 2147483647 w 185"/>
              <a:gd name="T47" fmla="*/ 2147483647 h 309"/>
              <a:gd name="T48" fmla="*/ 2147483647 w 185"/>
              <a:gd name="T49" fmla="*/ 2147483647 h 309"/>
              <a:gd name="T50" fmla="*/ 2147483647 w 185"/>
              <a:gd name="T51" fmla="*/ 2147483647 h 309"/>
              <a:gd name="T52" fmla="*/ 2147483647 w 185"/>
              <a:gd name="T53" fmla="*/ 2147483647 h 309"/>
              <a:gd name="T54" fmla="*/ 2147483647 w 185"/>
              <a:gd name="T55" fmla="*/ 2147483647 h 309"/>
              <a:gd name="T56" fmla="*/ 2147483647 w 185"/>
              <a:gd name="T57" fmla="*/ 2147483647 h 309"/>
              <a:gd name="T58" fmla="*/ 2147483647 w 185"/>
              <a:gd name="T59" fmla="*/ 2147483647 h 309"/>
              <a:gd name="T60" fmla="*/ 2147483647 w 185"/>
              <a:gd name="T61" fmla="*/ 2147483647 h 309"/>
              <a:gd name="T62" fmla="*/ 2147483647 w 185"/>
              <a:gd name="T63" fmla="*/ 2147483647 h 309"/>
              <a:gd name="T64" fmla="*/ 2147483647 w 185"/>
              <a:gd name="T65" fmla="*/ 2147483647 h 309"/>
              <a:gd name="T66" fmla="*/ 2147483647 w 185"/>
              <a:gd name="T67" fmla="*/ 2147483647 h 309"/>
              <a:gd name="T68" fmla="*/ 2147483647 w 185"/>
              <a:gd name="T69" fmla="*/ 2147483647 h 309"/>
              <a:gd name="T70" fmla="*/ 2147483647 w 185"/>
              <a:gd name="T71" fmla="*/ 2147483647 h 309"/>
              <a:gd name="T72" fmla="*/ 2147483647 w 185"/>
              <a:gd name="T73" fmla="*/ 2147483647 h 309"/>
              <a:gd name="T74" fmla="*/ 2147483647 w 185"/>
              <a:gd name="T75" fmla="*/ 2147483647 h 309"/>
              <a:gd name="T76" fmla="*/ 2147483647 w 185"/>
              <a:gd name="T77" fmla="*/ 2147483647 h 309"/>
              <a:gd name="T78" fmla="*/ 2147483647 w 185"/>
              <a:gd name="T79" fmla="*/ 2147483647 h 309"/>
              <a:gd name="T80" fmla="*/ 2147483647 w 185"/>
              <a:gd name="T81" fmla="*/ 2147483647 h 309"/>
              <a:gd name="T82" fmla="*/ 2147483647 w 185"/>
              <a:gd name="T83" fmla="*/ 2147483647 h 309"/>
              <a:gd name="T84" fmla="*/ 2147483647 w 185"/>
              <a:gd name="T85" fmla="*/ 2147483647 h 309"/>
              <a:gd name="T86" fmla="*/ 2147483647 w 185"/>
              <a:gd name="T87" fmla="*/ 0 h 309"/>
              <a:gd name="T88" fmla="*/ 2147483647 w 185"/>
              <a:gd name="T89" fmla="*/ 2147483647 h 309"/>
              <a:gd name="T90" fmla="*/ 2147483647 w 185"/>
              <a:gd name="T91" fmla="*/ 2147483647 h 309"/>
              <a:gd name="T92" fmla="*/ 2147483647 w 185"/>
              <a:gd name="T93" fmla="*/ 2147483647 h 309"/>
              <a:gd name="T94" fmla="*/ 2147483647 w 185"/>
              <a:gd name="T95" fmla="*/ 0 h 309"/>
              <a:gd name="T96" fmla="*/ 2147483647 w 185"/>
              <a:gd name="T97" fmla="*/ 2147483647 h 309"/>
              <a:gd name="T98" fmla="*/ 2147483647 w 185"/>
              <a:gd name="T99" fmla="*/ 2147483647 h 309"/>
              <a:gd name="T100" fmla="*/ 2147483647 w 185"/>
              <a:gd name="T101" fmla="*/ 2147483647 h 309"/>
              <a:gd name="T102" fmla="*/ 2147483647 w 185"/>
              <a:gd name="T103" fmla="*/ 2147483647 h 30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5"/>
              <a:gd name="T157" fmla="*/ 0 h 309"/>
              <a:gd name="T158" fmla="*/ 185 w 185"/>
              <a:gd name="T159" fmla="*/ 309 h 30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5" h="309">
                <a:moveTo>
                  <a:pt x="14" y="70"/>
                </a:moveTo>
                <a:lnTo>
                  <a:pt x="25" y="78"/>
                </a:lnTo>
                <a:lnTo>
                  <a:pt x="25" y="92"/>
                </a:lnTo>
                <a:lnTo>
                  <a:pt x="24" y="101"/>
                </a:lnTo>
                <a:lnTo>
                  <a:pt x="16" y="113"/>
                </a:lnTo>
                <a:lnTo>
                  <a:pt x="16" y="143"/>
                </a:lnTo>
                <a:lnTo>
                  <a:pt x="21" y="154"/>
                </a:lnTo>
                <a:lnTo>
                  <a:pt x="5" y="179"/>
                </a:lnTo>
                <a:lnTo>
                  <a:pt x="9" y="184"/>
                </a:lnTo>
                <a:lnTo>
                  <a:pt x="0" y="198"/>
                </a:lnTo>
                <a:lnTo>
                  <a:pt x="8" y="212"/>
                </a:lnTo>
                <a:lnTo>
                  <a:pt x="9" y="222"/>
                </a:lnTo>
                <a:lnTo>
                  <a:pt x="14" y="209"/>
                </a:lnTo>
                <a:lnTo>
                  <a:pt x="28" y="225"/>
                </a:lnTo>
                <a:lnTo>
                  <a:pt x="25" y="241"/>
                </a:lnTo>
                <a:lnTo>
                  <a:pt x="19" y="249"/>
                </a:lnTo>
                <a:lnTo>
                  <a:pt x="28" y="263"/>
                </a:lnTo>
                <a:lnTo>
                  <a:pt x="39" y="268"/>
                </a:lnTo>
                <a:lnTo>
                  <a:pt x="57" y="279"/>
                </a:lnTo>
                <a:lnTo>
                  <a:pt x="74" y="293"/>
                </a:lnTo>
                <a:lnTo>
                  <a:pt x="76" y="301"/>
                </a:lnTo>
                <a:lnTo>
                  <a:pt x="95" y="309"/>
                </a:lnTo>
                <a:lnTo>
                  <a:pt x="111" y="301"/>
                </a:lnTo>
                <a:lnTo>
                  <a:pt x="131" y="290"/>
                </a:lnTo>
                <a:lnTo>
                  <a:pt x="141" y="270"/>
                </a:lnTo>
                <a:lnTo>
                  <a:pt x="150" y="258"/>
                </a:lnTo>
                <a:lnTo>
                  <a:pt x="166" y="228"/>
                </a:lnTo>
                <a:lnTo>
                  <a:pt x="171" y="205"/>
                </a:lnTo>
                <a:lnTo>
                  <a:pt x="173" y="184"/>
                </a:lnTo>
                <a:lnTo>
                  <a:pt x="185" y="171"/>
                </a:lnTo>
                <a:lnTo>
                  <a:pt x="166" y="166"/>
                </a:lnTo>
                <a:lnTo>
                  <a:pt x="160" y="157"/>
                </a:lnTo>
                <a:lnTo>
                  <a:pt x="150" y="159"/>
                </a:lnTo>
                <a:lnTo>
                  <a:pt x="133" y="152"/>
                </a:lnTo>
                <a:lnTo>
                  <a:pt x="130" y="131"/>
                </a:lnTo>
                <a:lnTo>
                  <a:pt x="125" y="116"/>
                </a:lnTo>
                <a:lnTo>
                  <a:pt x="133" y="100"/>
                </a:lnTo>
                <a:lnTo>
                  <a:pt x="133" y="51"/>
                </a:lnTo>
                <a:lnTo>
                  <a:pt x="133" y="35"/>
                </a:lnTo>
                <a:lnTo>
                  <a:pt x="125" y="25"/>
                </a:lnTo>
                <a:lnTo>
                  <a:pt x="109" y="24"/>
                </a:lnTo>
                <a:lnTo>
                  <a:pt x="97" y="19"/>
                </a:lnTo>
                <a:lnTo>
                  <a:pt x="87" y="2"/>
                </a:lnTo>
                <a:lnTo>
                  <a:pt x="76" y="0"/>
                </a:lnTo>
                <a:lnTo>
                  <a:pt x="71" y="7"/>
                </a:lnTo>
                <a:lnTo>
                  <a:pt x="70" y="2"/>
                </a:lnTo>
                <a:lnTo>
                  <a:pt x="51" y="5"/>
                </a:lnTo>
                <a:lnTo>
                  <a:pt x="41" y="0"/>
                </a:lnTo>
                <a:lnTo>
                  <a:pt x="28" y="9"/>
                </a:lnTo>
                <a:lnTo>
                  <a:pt x="25" y="37"/>
                </a:lnTo>
                <a:lnTo>
                  <a:pt x="21" y="55"/>
                </a:lnTo>
                <a:lnTo>
                  <a:pt x="14" y="70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3" name="Freeform 20"/>
          <p:cNvSpPr>
            <a:spLocks/>
          </p:cNvSpPr>
          <p:nvPr/>
        </p:nvSpPr>
        <p:spPr bwMode="auto">
          <a:xfrm>
            <a:off x="2963863" y="4181475"/>
            <a:ext cx="738187" cy="574675"/>
          </a:xfrm>
          <a:custGeom>
            <a:avLst/>
            <a:gdLst>
              <a:gd name="T0" fmla="*/ 2147483647 w 684"/>
              <a:gd name="T1" fmla="*/ 2147483647 h 500"/>
              <a:gd name="T2" fmla="*/ 2147483647 w 684"/>
              <a:gd name="T3" fmla="*/ 2147483647 h 500"/>
              <a:gd name="T4" fmla="*/ 2147483647 w 684"/>
              <a:gd name="T5" fmla="*/ 2147483647 h 500"/>
              <a:gd name="T6" fmla="*/ 2147483647 w 684"/>
              <a:gd name="T7" fmla="*/ 2147483647 h 500"/>
              <a:gd name="T8" fmla="*/ 2147483647 w 684"/>
              <a:gd name="T9" fmla="*/ 2147483647 h 500"/>
              <a:gd name="T10" fmla="*/ 0 w 684"/>
              <a:gd name="T11" fmla="*/ 2147483647 h 500"/>
              <a:gd name="T12" fmla="*/ 2147483647 w 684"/>
              <a:gd name="T13" fmla="*/ 2147483647 h 500"/>
              <a:gd name="T14" fmla="*/ 2147483647 w 684"/>
              <a:gd name="T15" fmla="*/ 2147483647 h 500"/>
              <a:gd name="T16" fmla="*/ 2147483647 w 684"/>
              <a:gd name="T17" fmla="*/ 2147483647 h 500"/>
              <a:gd name="T18" fmla="*/ 2147483647 w 684"/>
              <a:gd name="T19" fmla="*/ 2147483647 h 500"/>
              <a:gd name="T20" fmla="*/ 2147483647 w 684"/>
              <a:gd name="T21" fmla="*/ 2147483647 h 500"/>
              <a:gd name="T22" fmla="*/ 2147483647 w 684"/>
              <a:gd name="T23" fmla="*/ 2147483647 h 500"/>
              <a:gd name="T24" fmla="*/ 2147483647 w 684"/>
              <a:gd name="T25" fmla="*/ 2147483647 h 500"/>
              <a:gd name="T26" fmla="*/ 2147483647 w 684"/>
              <a:gd name="T27" fmla="*/ 2147483647 h 500"/>
              <a:gd name="T28" fmla="*/ 2147483647 w 684"/>
              <a:gd name="T29" fmla="*/ 2147483647 h 500"/>
              <a:gd name="T30" fmla="*/ 2147483647 w 684"/>
              <a:gd name="T31" fmla="*/ 2147483647 h 500"/>
              <a:gd name="T32" fmla="*/ 2147483647 w 684"/>
              <a:gd name="T33" fmla="*/ 2147483647 h 500"/>
              <a:gd name="T34" fmla="*/ 2147483647 w 684"/>
              <a:gd name="T35" fmla="*/ 2147483647 h 500"/>
              <a:gd name="T36" fmla="*/ 2147483647 w 684"/>
              <a:gd name="T37" fmla="*/ 2147483647 h 500"/>
              <a:gd name="T38" fmla="*/ 2147483647 w 684"/>
              <a:gd name="T39" fmla="*/ 2147483647 h 500"/>
              <a:gd name="T40" fmla="*/ 2147483647 w 684"/>
              <a:gd name="T41" fmla="*/ 2147483647 h 500"/>
              <a:gd name="T42" fmla="*/ 2147483647 w 684"/>
              <a:gd name="T43" fmla="*/ 2147483647 h 500"/>
              <a:gd name="T44" fmla="*/ 2147483647 w 684"/>
              <a:gd name="T45" fmla="*/ 2147483647 h 500"/>
              <a:gd name="T46" fmla="*/ 2147483647 w 684"/>
              <a:gd name="T47" fmla="*/ 2147483647 h 500"/>
              <a:gd name="T48" fmla="*/ 2147483647 w 684"/>
              <a:gd name="T49" fmla="*/ 2147483647 h 500"/>
              <a:gd name="T50" fmla="*/ 2147483647 w 684"/>
              <a:gd name="T51" fmla="*/ 2147483647 h 500"/>
              <a:gd name="T52" fmla="*/ 2147483647 w 684"/>
              <a:gd name="T53" fmla="*/ 2147483647 h 500"/>
              <a:gd name="T54" fmla="*/ 2147483647 w 684"/>
              <a:gd name="T55" fmla="*/ 2147483647 h 500"/>
              <a:gd name="T56" fmla="*/ 2147483647 w 684"/>
              <a:gd name="T57" fmla="*/ 2147483647 h 500"/>
              <a:gd name="T58" fmla="*/ 2147483647 w 684"/>
              <a:gd name="T59" fmla="*/ 2147483647 h 500"/>
              <a:gd name="T60" fmla="*/ 2147483647 w 684"/>
              <a:gd name="T61" fmla="*/ 2147483647 h 500"/>
              <a:gd name="T62" fmla="*/ 2147483647 w 684"/>
              <a:gd name="T63" fmla="*/ 2147483647 h 500"/>
              <a:gd name="T64" fmla="*/ 2147483647 w 684"/>
              <a:gd name="T65" fmla="*/ 2147483647 h 500"/>
              <a:gd name="T66" fmla="*/ 2147483647 w 684"/>
              <a:gd name="T67" fmla="*/ 2147483647 h 500"/>
              <a:gd name="T68" fmla="*/ 2147483647 w 684"/>
              <a:gd name="T69" fmla="*/ 2147483647 h 500"/>
              <a:gd name="T70" fmla="*/ 2147483647 w 684"/>
              <a:gd name="T71" fmla="*/ 2147483647 h 500"/>
              <a:gd name="T72" fmla="*/ 2147483647 w 684"/>
              <a:gd name="T73" fmla="*/ 2147483647 h 500"/>
              <a:gd name="T74" fmla="*/ 2147483647 w 684"/>
              <a:gd name="T75" fmla="*/ 2147483647 h 500"/>
              <a:gd name="T76" fmla="*/ 2147483647 w 684"/>
              <a:gd name="T77" fmla="*/ 2147483647 h 500"/>
              <a:gd name="T78" fmla="*/ 2147483647 w 684"/>
              <a:gd name="T79" fmla="*/ 2147483647 h 500"/>
              <a:gd name="T80" fmla="*/ 2147483647 w 684"/>
              <a:gd name="T81" fmla="*/ 2147483647 h 500"/>
              <a:gd name="T82" fmla="*/ 2147483647 w 684"/>
              <a:gd name="T83" fmla="*/ 0 h 500"/>
              <a:gd name="T84" fmla="*/ 2147483647 w 684"/>
              <a:gd name="T85" fmla="*/ 2147483647 h 500"/>
              <a:gd name="T86" fmla="*/ 2147483647 w 684"/>
              <a:gd name="T87" fmla="*/ 2147483647 h 500"/>
              <a:gd name="T88" fmla="*/ 2147483647 w 684"/>
              <a:gd name="T89" fmla="*/ 2147483647 h 500"/>
              <a:gd name="T90" fmla="*/ 2147483647 w 684"/>
              <a:gd name="T91" fmla="*/ 2147483647 h 500"/>
              <a:gd name="T92" fmla="*/ 2147483647 w 684"/>
              <a:gd name="T93" fmla="*/ 2147483647 h 500"/>
              <a:gd name="T94" fmla="*/ 2147483647 w 684"/>
              <a:gd name="T95" fmla="*/ 2147483647 h 500"/>
              <a:gd name="T96" fmla="*/ 2147483647 w 684"/>
              <a:gd name="T97" fmla="*/ 2147483647 h 500"/>
              <a:gd name="T98" fmla="*/ 2147483647 w 684"/>
              <a:gd name="T99" fmla="*/ 2147483647 h 500"/>
              <a:gd name="T100" fmla="*/ 2147483647 w 684"/>
              <a:gd name="T101" fmla="*/ 2147483647 h 500"/>
              <a:gd name="T102" fmla="*/ 2147483647 w 684"/>
              <a:gd name="T103" fmla="*/ 2147483647 h 5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84"/>
              <a:gd name="T157" fmla="*/ 0 h 500"/>
              <a:gd name="T158" fmla="*/ 684 w 684"/>
              <a:gd name="T159" fmla="*/ 500 h 50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84" h="500">
                <a:moveTo>
                  <a:pt x="164" y="43"/>
                </a:moveTo>
                <a:lnTo>
                  <a:pt x="152" y="57"/>
                </a:lnTo>
                <a:lnTo>
                  <a:pt x="143" y="67"/>
                </a:lnTo>
                <a:lnTo>
                  <a:pt x="127" y="71"/>
                </a:lnTo>
                <a:lnTo>
                  <a:pt x="120" y="148"/>
                </a:lnTo>
                <a:lnTo>
                  <a:pt x="118" y="162"/>
                </a:lnTo>
                <a:lnTo>
                  <a:pt x="100" y="191"/>
                </a:lnTo>
                <a:lnTo>
                  <a:pt x="77" y="210"/>
                </a:lnTo>
                <a:lnTo>
                  <a:pt x="62" y="226"/>
                </a:lnTo>
                <a:lnTo>
                  <a:pt x="24" y="235"/>
                </a:lnTo>
                <a:lnTo>
                  <a:pt x="4" y="252"/>
                </a:lnTo>
                <a:lnTo>
                  <a:pt x="0" y="267"/>
                </a:lnTo>
                <a:lnTo>
                  <a:pt x="14" y="279"/>
                </a:lnTo>
                <a:lnTo>
                  <a:pt x="21" y="295"/>
                </a:lnTo>
                <a:lnTo>
                  <a:pt x="19" y="306"/>
                </a:lnTo>
                <a:lnTo>
                  <a:pt x="21" y="321"/>
                </a:lnTo>
                <a:lnTo>
                  <a:pt x="32" y="327"/>
                </a:lnTo>
                <a:lnTo>
                  <a:pt x="51" y="327"/>
                </a:lnTo>
                <a:lnTo>
                  <a:pt x="57" y="341"/>
                </a:lnTo>
                <a:lnTo>
                  <a:pt x="65" y="367"/>
                </a:lnTo>
                <a:lnTo>
                  <a:pt x="67" y="387"/>
                </a:lnTo>
                <a:lnTo>
                  <a:pt x="73" y="403"/>
                </a:lnTo>
                <a:lnTo>
                  <a:pt x="86" y="408"/>
                </a:lnTo>
                <a:lnTo>
                  <a:pt x="95" y="403"/>
                </a:lnTo>
                <a:lnTo>
                  <a:pt x="111" y="392"/>
                </a:lnTo>
                <a:lnTo>
                  <a:pt x="130" y="406"/>
                </a:lnTo>
                <a:lnTo>
                  <a:pt x="127" y="419"/>
                </a:lnTo>
                <a:lnTo>
                  <a:pt x="130" y="427"/>
                </a:lnTo>
                <a:lnTo>
                  <a:pt x="138" y="430"/>
                </a:lnTo>
                <a:lnTo>
                  <a:pt x="152" y="445"/>
                </a:lnTo>
                <a:lnTo>
                  <a:pt x="148" y="462"/>
                </a:lnTo>
                <a:lnTo>
                  <a:pt x="152" y="470"/>
                </a:lnTo>
                <a:lnTo>
                  <a:pt x="173" y="470"/>
                </a:lnTo>
                <a:lnTo>
                  <a:pt x="199" y="482"/>
                </a:lnTo>
                <a:lnTo>
                  <a:pt x="247" y="500"/>
                </a:lnTo>
                <a:lnTo>
                  <a:pt x="265" y="500"/>
                </a:lnTo>
                <a:lnTo>
                  <a:pt x="291" y="495"/>
                </a:lnTo>
                <a:lnTo>
                  <a:pt x="314" y="487"/>
                </a:lnTo>
                <a:lnTo>
                  <a:pt x="351" y="493"/>
                </a:lnTo>
                <a:lnTo>
                  <a:pt x="370" y="492"/>
                </a:lnTo>
                <a:lnTo>
                  <a:pt x="379" y="489"/>
                </a:lnTo>
                <a:lnTo>
                  <a:pt x="402" y="473"/>
                </a:lnTo>
                <a:lnTo>
                  <a:pt x="455" y="443"/>
                </a:lnTo>
                <a:lnTo>
                  <a:pt x="495" y="430"/>
                </a:lnTo>
                <a:lnTo>
                  <a:pt x="516" y="429"/>
                </a:lnTo>
                <a:lnTo>
                  <a:pt x="548" y="435"/>
                </a:lnTo>
                <a:lnTo>
                  <a:pt x="575" y="438"/>
                </a:lnTo>
                <a:lnTo>
                  <a:pt x="589" y="443"/>
                </a:lnTo>
                <a:lnTo>
                  <a:pt x="610" y="440"/>
                </a:lnTo>
                <a:lnTo>
                  <a:pt x="614" y="422"/>
                </a:lnTo>
                <a:lnTo>
                  <a:pt x="614" y="387"/>
                </a:lnTo>
                <a:lnTo>
                  <a:pt x="617" y="351"/>
                </a:lnTo>
                <a:lnTo>
                  <a:pt x="628" y="332"/>
                </a:lnTo>
                <a:lnTo>
                  <a:pt x="640" y="327"/>
                </a:lnTo>
                <a:lnTo>
                  <a:pt x="651" y="335"/>
                </a:lnTo>
                <a:lnTo>
                  <a:pt x="663" y="327"/>
                </a:lnTo>
                <a:lnTo>
                  <a:pt x="670" y="318"/>
                </a:lnTo>
                <a:lnTo>
                  <a:pt x="668" y="308"/>
                </a:lnTo>
                <a:lnTo>
                  <a:pt x="681" y="305"/>
                </a:lnTo>
                <a:lnTo>
                  <a:pt x="684" y="292"/>
                </a:lnTo>
                <a:lnTo>
                  <a:pt x="670" y="286"/>
                </a:lnTo>
                <a:lnTo>
                  <a:pt x="649" y="281"/>
                </a:lnTo>
                <a:lnTo>
                  <a:pt x="633" y="286"/>
                </a:lnTo>
                <a:lnTo>
                  <a:pt x="608" y="290"/>
                </a:lnTo>
                <a:lnTo>
                  <a:pt x="584" y="290"/>
                </a:lnTo>
                <a:lnTo>
                  <a:pt x="568" y="281"/>
                </a:lnTo>
                <a:lnTo>
                  <a:pt x="562" y="267"/>
                </a:lnTo>
                <a:lnTo>
                  <a:pt x="562" y="249"/>
                </a:lnTo>
                <a:lnTo>
                  <a:pt x="559" y="230"/>
                </a:lnTo>
                <a:lnTo>
                  <a:pt x="548" y="216"/>
                </a:lnTo>
                <a:lnTo>
                  <a:pt x="541" y="203"/>
                </a:lnTo>
                <a:lnTo>
                  <a:pt x="541" y="184"/>
                </a:lnTo>
                <a:lnTo>
                  <a:pt x="543" y="165"/>
                </a:lnTo>
                <a:lnTo>
                  <a:pt x="543" y="154"/>
                </a:lnTo>
                <a:lnTo>
                  <a:pt x="532" y="127"/>
                </a:lnTo>
                <a:lnTo>
                  <a:pt x="513" y="108"/>
                </a:lnTo>
                <a:lnTo>
                  <a:pt x="506" y="89"/>
                </a:lnTo>
                <a:lnTo>
                  <a:pt x="503" y="76"/>
                </a:lnTo>
                <a:lnTo>
                  <a:pt x="499" y="69"/>
                </a:lnTo>
                <a:lnTo>
                  <a:pt x="473" y="51"/>
                </a:lnTo>
                <a:lnTo>
                  <a:pt x="465" y="35"/>
                </a:lnTo>
                <a:lnTo>
                  <a:pt x="453" y="11"/>
                </a:lnTo>
                <a:lnTo>
                  <a:pt x="443" y="2"/>
                </a:lnTo>
                <a:lnTo>
                  <a:pt x="432" y="0"/>
                </a:lnTo>
                <a:lnTo>
                  <a:pt x="421" y="5"/>
                </a:lnTo>
                <a:lnTo>
                  <a:pt x="409" y="16"/>
                </a:lnTo>
                <a:lnTo>
                  <a:pt x="402" y="18"/>
                </a:lnTo>
                <a:lnTo>
                  <a:pt x="381" y="18"/>
                </a:lnTo>
                <a:lnTo>
                  <a:pt x="367" y="21"/>
                </a:lnTo>
                <a:lnTo>
                  <a:pt x="357" y="32"/>
                </a:lnTo>
                <a:lnTo>
                  <a:pt x="340" y="38"/>
                </a:lnTo>
                <a:lnTo>
                  <a:pt x="321" y="37"/>
                </a:lnTo>
                <a:lnTo>
                  <a:pt x="311" y="27"/>
                </a:lnTo>
                <a:lnTo>
                  <a:pt x="291" y="16"/>
                </a:lnTo>
                <a:lnTo>
                  <a:pt x="275" y="21"/>
                </a:lnTo>
                <a:lnTo>
                  <a:pt x="254" y="30"/>
                </a:lnTo>
                <a:lnTo>
                  <a:pt x="238" y="32"/>
                </a:lnTo>
                <a:lnTo>
                  <a:pt x="224" y="27"/>
                </a:lnTo>
                <a:lnTo>
                  <a:pt x="208" y="18"/>
                </a:lnTo>
                <a:lnTo>
                  <a:pt x="187" y="25"/>
                </a:lnTo>
                <a:lnTo>
                  <a:pt x="173" y="32"/>
                </a:lnTo>
                <a:lnTo>
                  <a:pt x="168" y="35"/>
                </a:lnTo>
                <a:lnTo>
                  <a:pt x="164" y="37"/>
                </a:lnTo>
                <a:lnTo>
                  <a:pt x="159" y="38"/>
                </a:lnTo>
                <a:lnTo>
                  <a:pt x="164" y="43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4" name="Freeform 21"/>
          <p:cNvSpPr>
            <a:spLocks/>
          </p:cNvSpPr>
          <p:nvPr/>
        </p:nvSpPr>
        <p:spPr bwMode="auto">
          <a:xfrm>
            <a:off x="1587500" y="3632200"/>
            <a:ext cx="282575" cy="266700"/>
          </a:xfrm>
          <a:custGeom>
            <a:avLst/>
            <a:gdLst>
              <a:gd name="T0" fmla="*/ 0 w 262"/>
              <a:gd name="T1" fmla="*/ 2147483647 h 230"/>
              <a:gd name="T2" fmla="*/ 2147483647 w 262"/>
              <a:gd name="T3" fmla="*/ 2147483647 h 230"/>
              <a:gd name="T4" fmla="*/ 2147483647 w 262"/>
              <a:gd name="T5" fmla="*/ 2147483647 h 230"/>
              <a:gd name="T6" fmla="*/ 2147483647 w 262"/>
              <a:gd name="T7" fmla="*/ 0 h 230"/>
              <a:gd name="T8" fmla="*/ 2147483647 w 262"/>
              <a:gd name="T9" fmla="*/ 2147483647 h 230"/>
              <a:gd name="T10" fmla="*/ 2147483647 w 262"/>
              <a:gd name="T11" fmla="*/ 2147483647 h 230"/>
              <a:gd name="T12" fmla="*/ 2147483647 w 262"/>
              <a:gd name="T13" fmla="*/ 2147483647 h 230"/>
              <a:gd name="T14" fmla="*/ 2147483647 w 262"/>
              <a:gd name="T15" fmla="*/ 2147483647 h 230"/>
              <a:gd name="T16" fmla="*/ 2147483647 w 262"/>
              <a:gd name="T17" fmla="*/ 2147483647 h 230"/>
              <a:gd name="T18" fmla="*/ 2147483647 w 262"/>
              <a:gd name="T19" fmla="*/ 2147483647 h 230"/>
              <a:gd name="T20" fmla="*/ 2147483647 w 262"/>
              <a:gd name="T21" fmla="*/ 2147483647 h 230"/>
              <a:gd name="T22" fmla="*/ 2147483647 w 262"/>
              <a:gd name="T23" fmla="*/ 2147483647 h 230"/>
              <a:gd name="T24" fmla="*/ 2147483647 w 262"/>
              <a:gd name="T25" fmla="*/ 2147483647 h 230"/>
              <a:gd name="T26" fmla="*/ 2147483647 w 262"/>
              <a:gd name="T27" fmla="*/ 2147483647 h 230"/>
              <a:gd name="T28" fmla="*/ 2147483647 w 262"/>
              <a:gd name="T29" fmla="*/ 2147483647 h 230"/>
              <a:gd name="T30" fmla="*/ 2147483647 w 262"/>
              <a:gd name="T31" fmla="*/ 2147483647 h 230"/>
              <a:gd name="T32" fmla="*/ 2147483647 w 262"/>
              <a:gd name="T33" fmla="*/ 2147483647 h 230"/>
              <a:gd name="T34" fmla="*/ 2147483647 w 262"/>
              <a:gd name="T35" fmla="*/ 2147483647 h 230"/>
              <a:gd name="T36" fmla="*/ 2147483647 w 262"/>
              <a:gd name="T37" fmla="*/ 2147483647 h 230"/>
              <a:gd name="T38" fmla="*/ 2147483647 w 262"/>
              <a:gd name="T39" fmla="*/ 2147483647 h 230"/>
              <a:gd name="T40" fmla="*/ 2147483647 w 262"/>
              <a:gd name="T41" fmla="*/ 2147483647 h 230"/>
              <a:gd name="T42" fmla="*/ 2147483647 w 262"/>
              <a:gd name="T43" fmla="*/ 2147483647 h 230"/>
              <a:gd name="T44" fmla="*/ 2147483647 w 262"/>
              <a:gd name="T45" fmla="*/ 2147483647 h 230"/>
              <a:gd name="T46" fmla="*/ 2147483647 w 262"/>
              <a:gd name="T47" fmla="*/ 2147483647 h 230"/>
              <a:gd name="T48" fmla="*/ 2147483647 w 262"/>
              <a:gd name="T49" fmla="*/ 2147483647 h 230"/>
              <a:gd name="T50" fmla="*/ 2147483647 w 262"/>
              <a:gd name="T51" fmla="*/ 2147483647 h 230"/>
              <a:gd name="T52" fmla="*/ 2147483647 w 262"/>
              <a:gd name="T53" fmla="*/ 2147483647 h 230"/>
              <a:gd name="T54" fmla="*/ 2147483647 w 262"/>
              <a:gd name="T55" fmla="*/ 2147483647 h 230"/>
              <a:gd name="T56" fmla="*/ 2147483647 w 262"/>
              <a:gd name="T57" fmla="*/ 2147483647 h 230"/>
              <a:gd name="T58" fmla="*/ 2147483647 w 262"/>
              <a:gd name="T59" fmla="*/ 2147483647 h 230"/>
              <a:gd name="T60" fmla="*/ 2147483647 w 262"/>
              <a:gd name="T61" fmla="*/ 2147483647 h 230"/>
              <a:gd name="T62" fmla="*/ 2147483647 w 262"/>
              <a:gd name="T63" fmla="*/ 2147483647 h 230"/>
              <a:gd name="T64" fmla="*/ 2147483647 w 262"/>
              <a:gd name="T65" fmla="*/ 2147483647 h 230"/>
              <a:gd name="T66" fmla="*/ 2147483647 w 262"/>
              <a:gd name="T67" fmla="*/ 2147483647 h 230"/>
              <a:gd name="T68" fmla="*/ 2147483647 w 262"/>
              <a:gd name="T69" fmla="*/ 2147483647 h 230"/>
              <a:gd name="T70" fmla="*/ 2147483647 w 262"/>
              <a:gd name="T71" fmla="*/ 2147483647 h 230"/>
              <a:gd name="T72" fmla="*/ 2147483647 w 262"/>
              <a:gd name="T73" fmla="*/ 2147483647 h 230"/>
              <a:gd name="T74" fmla="*/ 2147483647 w 262"/>
              <a:gd name="T75" fmla="*/ 2147483647 h 230"/>
              <a:gd name="T76" fmla="*/ 2147483647 w 262"/>
              <a:gd name="T77" fmla="*/ 2147483647 h 230"/>
              <a:gd name="T78" fmla="*/ 0 w 262"/>
              <a:gd name="T79" fmla="*/ 2147483647 h 23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62"/>
              <a:gd name="T121" fmla="*/ 0 h 230"/>
              <a:gd name="T122" fmla="*/ 262 w 262"/>
              <a:gd name="T123" fmla="*/ 230 h 23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62" h="230">
                <a:moveTo>
                  <a:pt x="0" y="41"/>
                </a:moveTo>
                <a:lnTo>
                  <a:pt x="6" y="32"/>
                </a:lnTo>
                <a:lnTo>
                  <a:pt x="4" y="21"/>
                </a:lnTo>
                <a:lnTo>
                  <a:pt x="44" y="0"/>
                </a:lnTo>
                <a:lnTo>
                  <a:pt x="47" y="7"/>
                </a:lnTo>
                <a:lnTo>
                  <a:pt x="76" y="2"/>
                </a:lnTo>
                <a:lnTo>
                  <a:pt x="99" y="3"/>
                </a:lnTo>
                <a:lnTo>
                  <a:pt x="90" y="15"/>
                </a:lnTo>
                <a:lnTo>
                  <a:pt x="95" y="30"/>
                </a:lnTo>
                <a:lnTo>
                  <a:pt x="114" y="36"/>
                </a:lnTo>
                <a:lnTo>
                  <a:pt x="132" y="35"/>
                </a:lnTo>
                <a:lnTo>
                  <a:pt x="147" y="23"/>
                </a:lnTo>
                <a:lnTo>
                  <a:pt x="172" y="21"/>
                </a:lnTo>
                <a:lnTo>
                  <a:pt x="180" y="31"/>
                </a:lnTo>
                <a:lnTo>
                  <a:pt x="194" y="40"/>
                </a:lnTo>
                <a:lnTo>
                  <a:pt x="216" y="41"/>
                </a:lnTo>
                <a:lnTo>
                  <a:pt x="212" y="58"/>
                </a:lnTo>
                <a:lnTo>
                  <a:pt x="213" y="93"/>
                </a:lnTo>
                <a:lnTo>
                  <a:pt x="217" y="114"/>
                </a:lnTo>
                <a:lnTo>
                  <a:pt x="241" y="112"/>
                </a:lnTo>
                <a:lnTo>
                  <a:pt x="248" y="127"/>
                </a:lnTo>
                <a:lnTo>
                  <a:pt x="249" y="139"/>
                </a:lnTo>
                <a:lnTo>
                  <a:pt x="262" y="157"/>
                </a:lnTo>
                <a:lnTo>
                  <a:pt x="247" y="169"/>
                </a:lnTo>
                <a:lnTo>
                  <a:pt x="233" y="179"/>
                </a:lnTo>
                <a:lnTo>
                  <a:pt x="218" y="179"/>
                </a:lnTo>
                <a:lnTo>
                  <a:pt x="201" y="184"/>
                </a:lnTo>
                <a:lnTo>
                  <a:pt x="201" y="203"/>
                </a:lnTo>
                <a:lnTo>
                  <a:pt x="193" y="215"/>
                </a:lnTo>
                <a:lnTo>
                  <a:pt x="175" y="230"/>
                </a:lnTo>
                <a:lnTo>
                  <a:pt x="143" y="206"/>
                </a:lnTo>
                <a:lnTo>
                  <a:pt x="135" y="185"/>
                </a:lnTo>
                <a:lnTo>
                  <a:pt x="106" y="179"/>
                </a:lnTo>
                <a:lnTo>
                  <a:pt x="96" y="152"/>
                </a:lnTo>
                <a:lnTo>
                  <a:pt x="76" y="135"/>
                </a:lnTo>
                <a:lnTo>
                  <a:pt x="69" y="116"/>
                </a:lnTo>
                <a:lnTo>
                  <a:pt x="52" y="96"/>
                </a:lnTo>
                <a:lnTo>
                  <a:pt x="41" y="76"/>
                </a:lnTo>
                <a:lnTo>
                  <a:pt x="20" y="61"/>
                </a:lnTo>
                <a:lnTo>
                  <a:pt x="0" y="41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5" name="Freeform 22"/>
          <p:cNvSpPr>
            <a:spLocks/>
          </p:cNvSpPr>
          <p:nvPr/>
        </p:nvSpPr>
        <p:spPr bwMode="auto">
          <a:xfrm>
            <a:off x="1779588" y="3838575"/>
            <a:ext cx="77787" cy="101600"/>
          </a:xfrm>
          <a:custGeom>
            <a:avLst/>
            <a:gdLst>
              <a:gd name="T0" fmla="*/ 2147483647 w 71"/>
              <a:gd name="T1" fmla="*/ 2147483647 h 88"/>
              <a:gd name="T2" fmla="*/ 2147483647 w 71"/>
              <a:gd name="T3" fmla="*/ 2147483647 h 88"/>
              <a:gd name="T4" fmla="*/ 2147483647 w 71"/>
              <a:gd name="T5" fmla="*/ 2147483647 h 88"/>
              <a:gd name="T6" fmla="*/ 2147483647 w 71"/>
              <a:gd name="T7" fmla="*/ 2147483647 h 88"/>
              <a:gd name="T8" fmla="*/ 2147483647 w 71"/>
              <a:gd name="T9" fmla="*/ 2147483647 h 88"/>
              <a:gd name="T10" fmla="*/ 2147483647 w 71"/>
              <a:gd name="T11" fmla="*/ 2147483647 h 88"/>
              <a:gd name="T12" fmla="*/ 2147483647 w 71"/>
              <a:gd name="T13" fmla="*/ 0 h 88"/>
              <a:gd name="T14" fmla="*/ 2147483647 w 71"/>
              <a:gd name="T15" fmla="*/ 0 h 88"/>
              <a:gd name="T16" fmla="*/ 2147483647 w 71"/>
              <a:gd name="T17" fmla="*/ 2147483647 h 88"/>
              <a:gd name="T18" fmla="*/ 2147483647 w 71"/>
              <a:gd name="T19" fmla="*/ 2147483647 h 88"/>
              <a:gd name="T20" fmla="*/ 2147483647 w 71"/>
              <a:gd name="T21" fmla="*/ 2147483647 h 88"/>
              <a:gd name="T22" fmla="*/ 0 w 71"/>
              <a:gd name="T23" fmla="*/ 2147483647 h 88"/>
              <a:gd name="T24" fmla="*/ 2147483647 w 71"/>
              <a:gd name="T25" fmla="*/ 2147483647 h 88"/>
              <a:gd name="T26" fmla="*/ 2147483647 w 71"/>
              <a:gd name="T27" fmla="*/ 2147483647 h 88"/>
              <a:gd name="T28" fmla="*/ 2147483647 w 71"/>
              <a:gd name="T29" fmla="*/ 2147483647 h 88"/>
              <a:gd name="T30" fmla="*/ 2147483647 w 71"/>
              <a:gd name="T31" fmla="*/ 2147483647 h 88"/>
              <a:gd name="T32" fmla="*/ 2147483647 w 71"/>
              <a:gd name="T33" fmla="*/ 2147483647 h 8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88"/>
              <a:gd name="T53" fmla="*/ 71 w 71"/>
              <a:gd name="T54" fmla="*/ 88 h 8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88">
                <a:moveTo>
                  <a:pt x="51" y="88"/>
                </a:moveTo>
                <a:lnTo>
                  <a:pt x="55" y="60"/>
                </a:lnTo>
                <a:lnTo>
                  <a:pt x="71" y="49"/>
                </a:lnTo>
                <a:lnTo>
                  <a:pt x="71" y="35"/>
                </a:lnTo>
                <a:lnTo>
                  <a:pt x="63" y="25"/>
                </a:lnTo>
                <a:lnTo>
                  <a:pt x="54" y="11"/>
                </a:lnTo>
                <a:lnTo>
                  <a:pt x="49" y="0"/>
                </a:lnTo>
                <a:lnTo>
                  <a:pt x="33" y="0"/>
                </a:lnTo>
                <a:lnTo>
                  <a:pt x="21" y="5"/>
                </a:lnTo>
                <a:lnTo>
                  <a:pt x="21" y="24"/>
                </a:lnTo>
                <a:lnTo>
                  <a:pt x="11" y="40"/>
                </a:lnTo>
                <a:lnTo>
                  <a:pt x="0" y="45"/>
                </a:lnTo>
                <a:lnTo>
                  <a:pt x="5" y="59"/>
                </a:lnTo>
                <a:lnTo>
                  <a:pt x="20" y="62"/>
                </a:lnTo>
                <a:lnTo>
                  <a:pt x="35" y="66"/>
                </a:lnTo>
                <a:lnTo>
                  <a:pt x="44" y="75"/>
                </a:lnTo>
                <a:lnTo>
                  <a:pt x="51" y="88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6" name="Freeform 23"/>
          <p:cNvSpPr>
            <a:spLocks/>
          </p:cNvSpPr>
          <p:nvPr/>
        </p:nvSpPr>
        <p:spPr bwMode="auto">
          <a:xfrm>
            <a:off x="1685925" y="3438525"/>
            <a:ext cx="287338" cy="327025"/>
          </a:xfrm>
          <a:custGeom>
            <a:avLst/>
            <a:gdLst>
              <a:gd name="T0" fmla="*/ 2147483647 w 267"/>
              <a:gd name="T1" fmla="*/ 2147483647 h 282"/>
              <a:gd name="T2" fmla="*/ 2147483647 w 267"/>
              <a:gd name="T3" fmla="*/ 2147483647 h 282"/>
              <a:gd name="T4" fmla="*/ 2147483647 w 267"/>
              <a:gd name="T5" fmla="*/ 2147483647 h 282"/>
              <a:gd name="T6" fmla="*/ 2147483647 w 267"/>
              <a:gd name="T7" fmla="*/ 2147483647 h 282"/>
              <a:gd name="T8" fmla="*/ 2147483647 w 267"/>
              <a:gd name="T9" fmla="*/ 2147483647 h 282"/>
              <a:gd name="T10" fmla="*/ 2147483647 w 267"/>
              <a:gd name="T11" fmla="*/ 2147483647 h 282"/>
              <a:gd name="T12" fmla="*/ 2147483647 w 267"/>
              <a:gd name="T13" fmla="*/ 2147483647 h 282"/>
              <a:gd name="T14" fmla="*/ 2147483647 w 267"/>
              <a:gd name="T15" fmla="*/ 2147483647 h 282"/>
              <a:gd name="T16" fmla="*/ 2147483647 w 267"/>
              <a:gd name="T17" fmla="*/ 2147483647 h 282"/>
              <a:gd name="T18" fmla="*/ 2147483647 w 267"/>
              <a:gd name="T19" fmla="*/ 2147483647 h 282"/>
              <a:gd name="T20" fmla="*/ 2147483647 w 267"/>
              <a:gd name="T21" fmla="*/ 2147483647 h 282"/>
              <a:gd name="T22" fmla="*/ 2147483647 w 267"/>
              <a:gd name="T23" fmla="*/ 2147483647 h 282"/>
              <a:gd name="T24" fmla="*/ 2147483647 w 267"/>
              <a:gd name="T25" fmla="*/ 2147483647 h 282"/>
              <a:gd name="T26" fmla="*/ 0 w 267"/>
              <a:gd name="T27" fmla="*/ 2147483647 h 282"/>
              <a:gd name="T28" fmla="*/ 2147483647 w 267"/>
              <a:gd name="T29" fmla="*/ 2147483647 h 282"/>
              <a:gd name="T30" fmla="*/ 2147483647 w 267"/>
              <a:gd name="T31" fmla="*/ 2147483647 h 282"/>
              <a:gd name="T32" fmla="*/ 2147483647 w 267"/>
              <a:gd name="T33" fmla="*/ 2147483647 h 282"/>
              <a:gd name="T34" fmla="*/ 2147483647 w 267"/>
              <a:gd name="T35" fmla="*/ 2147483647 h 282"/>
              <a:gd name="T36" fmla="*/ 2147483647 w 267"/>
              <a:gd name="T37" fmla="*/ 2147483647 h 282"/>
              <a:gd name="T38" fmla="*/ 2147483647 w 267"/>
              <a:gd name="T39" fmla="*/ 2147483647 h 282"/>
              <a:gd name="T40" fmla="*/ 2147483647 w 267"/>
              <a:gd name="T41" fmla="*/ 2147483647 h 282"/>
              <a:gd name="T42" fmla="*/ 2147483647 w 267"/>
              <a:gd name="T43" fmla="*/ 2147483647 h 282"/>
              <a:gd name="T44" fmla="*/ 2147483647 w 267"/>
              <a:gd name="T45" fmla="*/ 2147483647 h 282"/>
              <a:gd name="T46" fmla="*/ 2147483647 w 267"/>
              <a:gd name="T47" fmla="*/ 2147483647 h 282"/>
              <a:gd name="T48" fmla="*/ 2147483647 w 267"/>
              <a:gd name="T49" fmla="*/ 2147483647 h 282"/>
              <a:gd name="T50" fmla="*/ 2147483647 w 267"/>
              <a:gd name="T51" fmla="*/ 2147483647 h 282"/>
              <a:gd name="T52" fmla="*/ 2147483647 w 267"/>
              <a:gd name="T53" fmla="*/ 2147483647 h 282"/>
              <a:gd name="T54" fmla="*/ 2147483647 w 267"/>
              <a:gd name="T55" fmla="*/ 2147483647 h 282"/>
              <a:gd name="T56" fmla="*/ 2147483647 w 267"/>
              <a:gd name="T57" fmla="*/ 2147483647 h 282"/>
              <a:gd name="T58" fmla="*/ 2147483647 w 267"/>
              <a:gd name="T59" fmla="*/ 2147483647 h 282"/>
              <a:gd name="T60" fmla="*/ 2147483647 w 267"/>
              <a:gd name="T61" fmla="*/ 2147483647 h 282"/>
              <a:gd name="T62" fmla="*/ 2147483647 w 267"/>
              <a:gd name="T63" fmla="*/ 2147483647 h 282"/>
              <a:gd name="T64" fmla="*/ 2147483647 w 267"/>
              <a:gd name="T65" fmla="*/ 2147483647 h 282"/>
              <a:gd name="T66" fmla="*/ 2147483647 w 267"/>
              <a:gd name="T67" fmla="*/ 2147483647 h 282"/>
              <a:gd name="T68" fmla="*/ 2147483647 w 267"/>
              <a:gd name="T69" fmla="*/ 2147483647 h 282"/>
              <a:gd name="T70" fmla="*/ 2147483647 w 267"/>
              <a:gd name="T71" fmla="*/ 2147483647 h 282"/>
              <a:gd name="T72" fmla="*/ 2147483647 w 267"/>
              <a:gd name="T73" fmla="*/ 2147483647 h 282"/>
              <a:gd name="T74" fmla="*/ 2147483647 w 267"/>
              <a:gd name="T75" fmla="*/ 2147483647 h 282"/>
              <a:gd name="T76" fmla="*/ 2147483647 w 267"/>
              <a:gd name="T77" fmla="*/ 2147483647 h 282"/>
              <a:gd name="T78" fmla="*/ 2147483647 w 267"/>
              <a:gd name="T79" fmla="*/ 0 h 282"/>
              <a:gd name="T80" fmla="*/ 2147483647 w 267"/>
              <a:gd name="T81" fmla="*/ 0 h 282"/>
              <a:gd name="T82" fmla="*/ 2147483647 w 267"/>
              <a:gd name="T83" fmla="*/ 2147483647 h 282"/>
              <a:gd name="T84" fmla="*/ 2147483647 w 267"/>
              <a:gd name="T85" fmla="*/ 2147483647 h 282"/>
              <a:gd name="T86" fmla="*/ 2147483647 w 267"/>
              <a:gd name="T87" fmla="*/ 2147483647 h 282"/>
              <a:gd name="T88" fmla="*/ 2147483647 w 267"/>
              <a:gd name="T89" fmla="*/ 2147483647 h 282"/>
              <a:gd name="T90" fmla="*/ 2147483647 w 267"/>
              <a:gd name="T91" fmla="*/ 2147483647 h 282"/>
              <a:gd name="T92" fmla="*/ 2147483647 w 267"/>
              <a:gd name="T93" fmla="*/ 2147483647 h 282"/>
              <a:gd name="T94" fmla="*/ 2147483647 w 267"/>
              <a:gd name="T95" fmla="*/ 2147483647 h 282"/>
              <a:gd name="T96" fmla="*/ 2147483647 w 267"/>
              <a:gd name="T97" fmla="*/ 2147483647 h 282"/>
              <a:gd name="T98" fmla="*/ 2147483647 w 267"/>
              <a:gd name="T99" fmla="*/ 2147483647 h 282"/>
              <a:gd name="T100" fmla="*/ 2147483647 w 267"/>
              <a:gd name="T101" fmla="*/ 2147483647 h 282"/>
              <a:gd name="T102" fmla="*/ 2147483647 w 267"/>
              <a:gd name="T103" fmla="*/ 2147483647 h 282"/>
              <a:gd name="T104" fmla="*/ 2147483647 w 267"/>
              <a:gd name="T105" fmla="*/ 2147483647 h 282"/>
              <a:gd name="T106" fmla="*/ 2147483647 w 267"/>
              <a:gd name="T107" fmla="*/ 2147483647 h 282"/>
              <a:gd name="T108" fmla="*/ 2147483647 w 267"/>
              <a:gd name="T109" fmla="*/ 2147483647 h 282"/>
              <a:gd name="T110" fmla="*/ 2147483647 w 267"/>
              <a:gd name="T111" fmla="*/ 2147483647 h 2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7"/>
              <a:gd name="T169" fmla="*/ 0 h 282"/>
              <a:gd name="T170" fmla="*/ 267 w 267"/>
              <a:gd name="T171" fmla="*/ 282 h 2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7" h="282">
                <a:moveTo>
                  <a:pt x="111" y="7"/>
                </a:moveTo>
                <a:lnTo>
                  <a:pt x="84" y="41"/>
                </a:lnTo>
                <a:lnTo>
                  <a:pt x="84" y="51"/>
                </a:lnTo>
                <a:lnTo>
                  <a:pt x="67" y="67"/>
                </a:lnTo>
                <a:lnTo>
                  <a:pt x="70" y="71"/>
                </a:lnTo>
                <a:lnTo>
                  <a:pt x="65" y="82"/>
                </a:lnTo>
                <a:lnTo>
                  <a:pt x="49" y="98"/>
                </a:lnTo>
                <a:lnTo>
                  <a:pt x="32" y="117"/>
                </a:lnTo>
                <a:lnTo>
                  <a:pt x="26" y="127"/>
                </a:lnTo>
                <a:lnTo>
                  <a:pt x="32" y="135"/>
                </a:lnTo>
                <a:lnTo>
                  <a:pt x="27" y="149"/>
                </a:lnTo>
                <a:lnTo>
                  <a:pt x="19" y="160"/>
                </a:lnTo>
                <a:lnTo>
                  <a:pt x="11" y="165"/>
                </a:lnTo>
                <a:lnTo>
                  <a:pt x="0" y="179"/>
                </a:lnTo>
                <a:lnTo>
                  <a:pt x="1" y="193"/>
                </a:lnTo>
                <a:lnTo>
                  <a:pt x="14" y="200"/>
                </a:lnTo>
                <a:lnTo>
                  <a:pt x="44" y="200"/>
                </a:lnTo>
                <a:lnTo>
                  <a:pt x="61" y="190"/>
                </a:lnTo>
                <a:lnTo>
                  <a:pt x="79" y="188"/>
                </a:lnTo>
                <a:lnTo>
                  <a:pt x="92" y="200"/>
                </a:lnTo>
                <a:lnTo>
                  <a:pt x="106" y="206"/>
                </a:lnTo>
                <a:lnTo>
                  <a:pt x="125" y="209"/>
                </a:lnTo>
                <a:lnTo>
                  <a:pt x="120" y="230"/>
                </a:lnTo>
                <a:lnTo>
                  <a:pt x="126" y="282"/>
                </a:lnTo>
                <a:lnTo>
                  <a:pt x="142" y="281"/>
                </a:lnTo>
                <a:lnTo>
                  <a:pt x="152" y="280"/>
                </a:lnTo>
                <a:lnTo>
                  <a:pt x="156" y="265"/>
                </a:lnTo>
                <a:lnTo>
                  <a:pt x="158" y="234"/>
                </a:lnTo>
                <a:lnTo>
                  <a:pt x="171" y="218"/>
                </a:lnTo>
                <a:lnTo>
                  <a:pt x="171" y="190"/>
                </a:lnTo>
                <a:lnTo>
                  <a:pt x="181" y="174"/>
                </a:lnTo>
                <a:lnTo>
                  <a:pt x="201" y="165"/>
                </a:lnTo>
                <a:lnTo>
                  <a:pt x="239" y="122"/>
                </a:lnTo>
                <a:lnTo>
                  <a:pt x="244" y="103"/>
                </a:lnTo>
                <a:lnTo>
                  <a:pt x="238" y="73"/>
                </a:lnTo>
                <a:lnTo>
                  <a:pt x="263" y="53"/>
                </a:lnTo>
                <a:lnTo>
                  <a:pt x="267" y="20"/>
                </a:lnTo>
                <a:lnTo>
                  <a:pt x="249" y="5"/>
                </a:lnTo>
                <a:lnTo>
                  <a:pt x="238" y="2"/>
                </a:lnTo>
                <a:lnTo>
                  <a:pt x="217" y="0"/>
                </a:lnTo>
                <a:lnTo>
                  <a:pt x="171" y="0"/>
                </a:lnTo>
                <a:lnTo>
                  <a:pt x="157" y="11"/>
                </a:lnTo>
                <a:lnTo>
                  <a:pt x="146" y="25"/>
                </a:lnTo>
                <a:lnTo>
                  <a:pt x="148" y="37"/>
                </a:lnTo>
                <a:lnTo>
                  <a:pt x="165" y="48"/>
                </a:lnTo>
                <a:lnTo>
                  <a:pt x="176" y="62"/>
                </a:lnTo>
                <a:lnTo>
                  <a:pt x="176" y="81"/>
                </a:lnTo>
                <a:lnTo>
                  <a:pt x="157" y="94"/>
                </a:lnTo>
                <a:lnTo>
                  <a:pt x="138" y="98"/>
                </a:lnTo>
                <a:lnTo>
                  <a:pt x="125" y="100"/>
                </a:lnTo>
                <a:lnTo>
                  <a:pt x="118" y="89"/>
                </a:lnTo>
                <a:lnTo>
                  <a:pt x="113" y="73"/>
                </a:lnTo>
                <a:lnTo>
                  <a:pt x="122" y="59"/>
                </a:lnTo>
                <a:lnTo>
                  <a:pt x="120" y="43"/>
                </a:lnTo>
                <a:lnTo>
                  <a:pt x="118" y="27"/>
                </a:lnTo>
                <a:lnTo>
                  <a:pt x="111" y="7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67" name="Freeform 24"/>
          <p:cNvSpPr>
            <a:spLocks/>
          </p:cNvSpPr>
          <p:nvPr/>
        </p:nvSpPr>
        <p:spPr bwMode="auto">
          <a:xfrm>
            <a:off x="703263" y="2928938"/>
            <a:ext cx="407987" cy="396875"/>
          </a:xfrm>
          <a:custGeom>
            <a:avLst/>
            <a:gdLst>
              <a:gd name="T0" fmla="*/ 2147483647 w 377"/>
              <a:gd name="T1" fmla="*/ 2147483647 h 344"/>
              <a:gd name="T2" fmla="*/ 2147483647 w 377"/>
              <a:gd name="T3" fmla="*/ 2147483647 h 344"/>
              <a:gd name="T4" fmla="*/ 2147483647 w 377"/>
              <a:gd name="T5" fmla="*/ 2147483647 h 344"/>
              <a:gd name="T6" fmla="*/ 2147483647 w 377"/>
              <a:gd name="T7" fmla="*/ 2147483647 h 344"/>
              <a:gd name="T8" fmla="*/ 2147483647 w 377"/>
              <a:gd name="T9" fmla="*/ 2147483647 h 344"/>
              <a:gd name="T10" fmla="*/ 2147483647 w 377"/>
              <a:gd name="T11" fmla="*/ 2147483647 h 344"/>
              <a:gd name="T12" fmla="*/ 2147483647 w 377"/>
              <a:gd name="T13" fmla="*/ 2147483647 h 344"/>
              <a:gd name="T14" fmla="*/ 2147483647 w 377"/>
              <a:gd name="T15" fmla="*/ 2147483647 h 344"/>
              <a:gd name="T16" fmla="*/ 2147483647 w 377"/>
              <a:gd name="T17" fmla="*/ 2147483647 h 344"/>
              <a:gd name="T18" fmla="*/ 2147483647 w 377"/>
              <a:gd name="T19" fmla="*/ 2147483647 h 344"/>
              <a:gd name="T20" fmla="*/ 2147483647 w 377"/>
              <a:gd name="T21" fmla="*/ 2147483647 h 344"/>
              <a:gd name="T22" fmla="*/ 2147483647 w 377"/>
              <a:gd name="T23" fmla="*/ 2147483647 h 344"/>
              <a:gd name="T24" fmla="*/ 2147483647 w 377"/>
              <a:gd name="T25" fmla="*/ 2147483647 h 344"/>
              <a:gd name="T26" fmla="*/ 2147483647 w 377"/>
              <a:gd name="T27" fmla="*/ 2147483647 h 344"/>
              <a:gd name="T28" fmla="*/ 2147483647 w 377"/>
              <a:gd name="T29" fmla="*/ 2147483647 h 344"/>
              <a:gd name="T30" fmla="*/ 2147483647 w 377"/>
              <a:gd name="T31" fmla="*/ 2147483647 h 344"/>
              <a:gd name="T32" fmla="*/ 2147483647 w 377"/>
              <a:gd name="T33" fmla="*/ 2147483647 h 344"/>
              <a:gd name="T34" fmla="*/ 2147483647 w 377"/>
              <a:gd name="T35" fmla="*/ 2147483647 h 344"/>
              <a:gd name="T36" fmla="*/ 2147483647 w 377"/>
              <a:gd name="T37" fmla="*/ 2147483647 h 344"/>
              <a:gd name="T38" fmla="*/ 2147483647 w 377"/>
              <a:gd name="T39" fmla="*/ 2147483647 h 344"/>
              <a:gd name="T40" fmla="*/ 2147483647 w 377"/>
              <a:gd name="T41" fmla="*/ 2147483647 h 344"/>
              <a:gd name="T42" fmla="*/ 2147483647 w 377"/>
              <a:gd name="T43" fmla="*/ 2147483647 h 344"/>
              <a:gd name="T44" fmla="*/ 2147483647 w 377"/>
              <a:gd name="T45" fmla="*/ 2147483647 h 344"/>
              <a:gd name="T46" fmla="*/ 2147483647 w 377"/>
              <a:gd name="T47" fmla="*/ 2147483647 h 344"/>
              <a:gd name="T48" fmla="*/ 2147483647 w 377"/>
              <a:gd name="T49" fmla="*/ 0 h 344"/>
              <a:gd name="T50" fmla="*/ 2147483647 w 377"/>
              <a:gd name="T51" fmla="*/ 2147483647 h 344"/>
              <a:gd name="T52" fmla="*/ 2147483647 w 377"/>
              <a:gd name="T53" fmla="*/ 2147483647 h 344"/>
              <a:gd name="T54" fmla="*/ 2147483647 w 377"/>
              <a:gd name="T55" fmla="*/ 2147483647 h 344"/>
              <a:gd name="T56" fmla="*/ 2147483647 w 377"/>
              <a:gd name="T57" fmla="*/ 2147483647 h 344"/>
              <a:gd name="T58" fmla="*/ 2147483647 w 377"/>
              <a:gd name="T59" fmla="*/ 2147483647 h 344"/>
              <a:gd name="T60" fmla="*/ 2147483647 w 377"/>
              <a:gd name="T61" fmla="*/ 2147483647 h 344"/>
              <a:gd name="T62" fmla="*/ 2147483647 w 377"/>
              <a:gd name="T63" fmla="*/ 2147483647 h 344"/>
              <a:gd name="T64" fmla="*/ 2147483647 w 377"/>
              <a:gd name="T65" fmla="*/ 2147483647 h 344"/>
              <a:gd name="T66" fmla="*/ 2147483647 w 377"/>
              <a:gd name="T67" fmla="*/ 2147483647 h 344"/>
              <a:gd name="T68" fmla="*/ 2147483647 w 377"/>
              <a:gd name="T69" fmla="*/ 2147483647 h 344"/>
              <a:gd name="T70" fmla="*/ 2147483647 w 377"/>
              <a:gd name="T71" fmla="*/ 2147483647 h 3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77"/>
              <a:gd name="T109" fmla="*/ 0 h 344"/>
              <a:gd name="T110" fmla="*/ 377 w 377"/>
              <a:gd name="T111" fmla="*/ 344 h 3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77" h="344">
                <a:moveTo>
                  <a:pt x="140" y="130"/>
                </a:moveTo>
                <a:lnTo>
                  <a:pt x="135" y="144"/>
                </a:lnTo>
                <a:lnTo>
                  <a:pt x="140" y="162"/>
                </a:lnTo>
                <a:lnTo>
                  <a:pt x="132" y="173"/>
                </a:lnTo>
                <a:lnTo>
                  <a:pt x="121" y="166"/>
                </a:lnTo>
                <a:lnTo>
                  <a:pt x="107" y="168"/>
                </a:lnTo>
                <a:lnTo>
                  <a:pt x="107" y="182"/>
                </a:lnTo>
                <a:lnTo>
                  <a:pt x="78" y="208"/>
                </a:lnTo>
                <a:lnTo>
                  <a:pt x="62" y="215"/>
                </a:lnTo>
                <a:lnTo>
                  <a:pt x="41" y="238"/>
                </a:lnTo>
                <a:lnTo>
                  <a:pt x="27" y="244"/>
                </a:lnTo>
                <a:lnTo>
                  <a:pt x="16" y="243"/>
                </a:lnTo>
                <a:lnTo>
                  <a:pt x="11" y="247"/>
                </a:lnTo>
                <a:lnTo>
                  <a:pt x="7" y="251"/>
                </a:lnTo>
                <a:lnTo>
                  <a:pt x="14" y="258"/>
                </a:lnTo>
                <a:lnTo>
                  <a:pt x="14" y="274"/>
                </a:lnTo>
                <a:lnTo>
                  <a:pt x="0" y="289"/>
                </a:lnTo>
                <a:lnTo>
                  <a:pt x="5" y="304"/>
                </a:lnTo>
                <a:lnTo>
                  <a:pt x="21" y="304"/>
                </a:lnTo>
                <a:lnTo>
                  <a:pt x="27" y="293"/>
                </a:lnTo>
                <a:lnTo>
                  <a:pt x="37" y="303"/>
                </a:lnTo>
                <a:lnTo>
                  <a:pt x="25" y="312"/>
                </a:lnTo>
                <a:lnTo>
                  <a:pt x="30" y="325"/>
                </a:lnTo>
                <a:lnTo>
                  <a:pt x="37" y="328"/>
                </a:lnTo>
                <a:lnTo>
                  <a:pt x="67" y="333"/>
                </a:lnTo>
                <a:lnTo>
                  <a:pt x="72" y="335"/>
                </a:lnTo>
                <a:lnTo>
                  <a:pt x="100" y="344"/>
                </a:lnTo>
                <a:lnTo>
                  <a:pt x="111" y="339"/>
                </a:lnTo>
                <a:lnTo>
                  <a:pt x="135" y="325"/>
                </a:lnTo>
                <a:lnTo>
                  <a:pt x="169" y="333"/>
                </a:lnTo>
                <a:lnTo>
                  <a:pt x="232" y="333"/>
                </a:lnTo>
                <a:lnTo>
                  <a:pt x="267" y="325"/>
                </a:lnTo>
                <a:lnTo>
                  <a:pt x="283" y="300"/>
                </a:lnTo>
                <a:lnTo>
                  <a:pt x="304" y="289"/>
                </a:lnTo>
                <a:lnTo>
                  <a:pt x="310" y="274"/>
                </a:lnTo>
                <a:lnTo>
                  <a:pt x="318" y="254"/>
                </a:lnTo>
                <a:lnTo>
                  <a:pt x="334" y="243"/>
                </a:lnTo>
                <a:lnTo>
                  <a:pt x="348" y="208"/>
                </a:lnTo>
                <a:lnTo>
                  <a:pt x="345" y="168"/>
                </a:lnTo>
                <a:lnTo>
                  <a:pt x="377" y="150"/>
                </a:lnTo>
                <a:lnTo>
                  <a:pt x="359" y="134"/>
                </a:lnTo>
                <a:lnTo>
                  <a:pt x="353" y="106"/>
                </a:lnTo>
                <a:lnTo>
                  <a:pt x="340" y="95"/>
                </a:lnTo>
                <a:lnTo>
                  <a:pt x="326" y="95"/>
                </a:lnTo>
                <a:lnTo>
                  <a:pt x="313" y="88"/>
                </a:lnTo>
                <a:lnTo>
                  <a:pt x="288" y="58"/>
                </a:lnTo>
                <a:lnTo>
                  <a:pt x="299" y="51"/>
                </a:lnTo>
                <a:lnTo>
                  <a:pt x="343" y="12"/>
                </a:lnTo>
                <a:lnTo>
                  <a:pt x="338" y="0"/>
                </a:lnTo>
                <a:lnTo>
                  <a:pt x="324" y="3"/>
                </a:lnTo>
                <a:lnTo>
                  <a:pt x="278" y="5"/>
                </a:lnTo>
                <a:lnTo>
                  <a:pt x="262" y="17"/>
                </a:lnTo>
                <a:lnTo>
                  <a:pt x="250" y="24"/>
                </a:lnTo>
                <a:lnTo>
                  <a:pt x="234" y="22"/>
                </a:lnTo>
                <a:lnTo>
                  <a:pt x="224" y="28"/>
                </a:lnTo>
                <a:lnTo>
                  <a:pt x="232" y="40"/>
                </a:lnTo>
                <a:lnTo>
                  <a:pt x="254" y="55"/>
                </a:lnTo>
                <a:lnTo>
                  <a:pt x="238" y="58"/>
                </a:lnTo>
                <a:lnTo>
                  <a:pt x="197" y="63"/>
                </a:lnTo>
                <a:lnTo>
                  <a:pt x="169" y="51"/>
                </a:lnTo>
                <a:lnTo>
                  <a:pt x="141" y="40"/>
                </a:lnTo>
                <a:lnTo>
                  <a:pt x="132" y="46"/>
                </a:lnTo>
                <a:lnTo>
                  <a:pt x="125" y="68"/>
                </a:lnTo>
                <a:lnTo>
                  <a:pt x="127" y="79"/>
                </a:lnTo>
                <a:lnTo>
                  <a:pt x="123" y="84"/>
                </a:lnTo>
                <a:lnTo>
                  <a:pt x="107" y="90"/>
                </a:lnTo>
                <a:lnTo>
                  <a:pt x="108" y="111"/>
                </a:lnTo>
                <a:lnTo>
                  <a:pt x="107" y="116"/>
                </a:lnTo>
                <a:lnTo>
                  <a:pt x="90" y="139"/>
                </a:lnTo>
                <a:lnTo>
                  <a:pt x="105" y="160"/>
                </a:lnTo>
                <a:lnTo>
                  <a:pt x="111" y="157"/>
                </a:lnTo>
                <a:lnTo>
                  <a:pt x="140" y="130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68" name="Group 25"/>
          <p:cNvGrpSpPr>
            <a:grpSpLocks/>
          </p:cNvGrpSpPr>
          <p:nvPr/>
        </p:nvGrpSpPr>
        <p:grpSpPr bwMode="auto">
          <a:xfrm>
            <a:off x="2087563" y="2957513"/>
            <a:ext cx="463550" cy="388937"/>
            <a:chOff x="990" y="2172"/>
            <a:chExt cx="215" cy="169"/>
          </a:xfrm>
        </p:grpSpPr>
        <p:sp>
          <p:nvSpPr>
            <p:cNvPr id="27826" name="Freeform 26"/>
            <p:cNvSpPr>
              <a:spLocks/>
            </p:cNvSpPr>
            <p:nvPr/>
          </p:nvSpPr>
          <p:spPr bwMode="auto">
            <a:xfrm>
              <a:off x="990" y="2206"/>
              <a:ext cx="91" cy="111"/>
            </a:xfrm>
            <a:custGeom>
              <a:avLst/>
              <a:gdLst>
                <a:gd name="T0" fmla="*/ 1 w 180"/>
                <a:gd name="T1" fmla="*/ 12 h 221"/>
                <a:gd name="T2" fmla="*/ 2 w 180"/>
                <a:gd name="T3" fmla="*/ 13 h 221"/>
                <a:gd name="T4" fmla="*/ 3 w 180"/>
                <a:gd name="T5" fmla="*/ 13 h 221"/>
                <a:gd name="T6" fmla="*/ 4 w 180"/>
                <a:gd name="T7" fmla="*/ 14 h 221"/>
                <a:gd name="T8" fmla="*/ 5 w 180"/>
                <a:gd name="T9" fmla="*/ 14 h 221"/>
                <a:gd name="T10" fmla="*/ 6 w 180"/>
                <a:gd name="T11" fmla="*/ 14 h 221"/>
                <a:gd name="T12" fmla="*/ 6 w 180"/>
                <a:gd name="T13" fmla="*/ 13 h 221"/>
                <a:gd name="T14" fmla="*/ 6 w 180"/>
                <a:gd name="T15" fmla="*/ 12 h 221"/>
                <a:gd name="T16" fmla="*/ 7 w 180"/>
                <a:gd name="T17" fmla="*/ 11 h 221"/>
                <a:gd name="T18" fmla="*/ 7 w 180"/>
                <a:gd name="T19" fmla="*/ 10 h 221"/>
                <a:gd name="T20" fmla="*/ 8 w 180"/>
                <a:gd name="T21" fmla="*/ 9 h 221"/>
                <a:gd name="T22" fmla="*/ 9 w 180"/>
                <a:gd name="T23" fmla="*/ 8 h 221"/>
                <a:gd name="T24" fmla="*/ 9 w 180"/>
                <a:gd name="T25" fmla="*/ 7 h 221"/>
                <a:gd name="T26" fmla="*/ 9 w 180"/>
                <a:gd name="T27" fmla="*/ 6 h 221"/>
                <a:gd name="T28" fmla="*/ 9 w 180"/>
                <a:gd name="T29" fmla="*/ 5 h 221"/>
                <a:gd name="T30" fmla="*/ 10 w 180"/>
                <a:gd name="T31" fmla="*/ 5 h 221"/>
                <a:gd name="T32" fmla="*/ 11 w 180"/>
                <a:gd name="T33" fmla="*/ 5 h 221"/>
                <a:gd name="T34" fmla="*/ 12 w 180"/>
                <a:gd name="T35" fmla="*/ 4 h 221"/>
                <a:gd name="T36" fmla="*/ 11 w 180"/>
                <a:gd name="T37" fmla="*/ 3 h 221"/>
                <a:gd name="T38" fmla="*/ 11 w 180"/>
                <a:gd name="T39" fmla="*/ 3 h 221"/>
                <a:gd name="T40" fmla="*/ 10 w 180"/>
                <a:gd name="T41" fmla="*/ 3 h 221"/>
                <a:gd name="T42" fmla="*/ 9 w 180"/>
                <a:gd name="T43" fmla="*/ 3 h 221"/>
                <a:gd name="T44" fmla="*/ 9 w 180"/>
                <a:gd name="T45" fmla="*/ 2 h 221"/>
                <a:gd name="T46" fmla="*/ 9 w 180"/>
                <a:gd name="T47" fmla="*/ 1 h 221"/>
                <a:gd name="T48" fmla="*/ 9 w 180"/>
                <a:gd name="T49" fmla="*/ 0 h 221"/>
                <a:gd name="T50" fmla="*/ 8 w 180"/>
                <a:gd name="T51" fmla="*/ 1 h 221"/>
                <a:gd name="T52" fmla="*/ 7 w 180"/>
                <a:gd name="T53" fmla="*/ 1 h 221"/>
                <a:gd name="T54" fmla="*/ 6 w 180"/>
                <a:gd name="T55" fmla="*/ 1 h 221"/>
                <a:gd name="T56" fmla="*/ 7 w 180"/>
                <a:gd name="T57" fmla="*/ 2 h 221"/>
                <a:gd name="T58" fmla="*/ 6 w 180"/>
                <a:gd name="T59" fmla="*/ 3 h 221"/>
                <a:gd name="T60" fmla="*/ 6 w 180"/>
                <a:gd name="T61" fmla="*/ 2 h 221"/>
                <a:gd name="T62" fmla="*/ 5 w 180"/>
                <a:gd name="T63" fmla="*/ 2 h 221"/>
                <a:gd name="T64" fmla="*/ 4 w 180"/>
                <a:gd name="T65" fmla="*/ 2 h 221"/>
                <a:gd name="T66" fmla="*/ 4 w 180"/>
                <a:gd name="T67" fmla="*/ 3 h 221"/>
                <a:gd name="T68" fmla="*/ 4 w 180"/>
                <a:gd name="T69" fmla="*/ 3 h 221"/>
                <a:gd name="T70" fmla="*/ 4 w 180"/>
                <a:gd name="T71" fmla="*/ 4 h 221"/>
                <a:gd name="T72" fmla="*/ 3 w 180"/>
                <a:gd name="T73" fmla="*/ 4 h 221"/>
                <a:gd name="T74" fmla="*/ 3 w 180"/>
                <a:gd name="T75" fmla="*/ 2 h 221"/>
                <a:gd name="T76" fmla="*/ 2 w 180"/>
                <a:gd name="T77" fmla="*/ 2 h 221"/>
                <a:gd name="T78" fmla="*/ 2 w 180"/>
                <a:gd name="T79" fmla="*/ 2 h 221"/>
                <a:gd name="T80" fmla="*/ 2 w 180"/>
                <a:gd name="T81" fmla="*/ 3 h 221"/>
                <a:gd name="T82" fmla="*/ 2 w 180"/>
                <a:gd name="T83" fmla="*/ 3 h 221"/>
                <a:gd name="T84" fmla="*/ 1 w 180"/>
                <a:gd name="T85" fmla="*/ 4 h 221"/>
                <a:gd name="T86" fmla="*/ 1 w 180"/>
                <a:gd name="T87" fmla="*/ 5 h 221"/>
                <a:gd name="T88" fmla="*/ 2 w 180"/>
                <a:gd name="T89" fmla="*/ 6 h 221"/>
                <a:gd name="T90" fmla="*/ 2 w 180"/>
                <a:gd name="T91" fmla="*/ 7 h 221"/>
                <a:gd name="T92" fmla="*/ 1 w 180"/>
                <a:gd name="T93" fmla="*/ 7 h 221"/>
                <a:gd name="T94" fmla="*/ 0 w 180"/>
                <a:gd name="T95" fmla="*/ 8 h 221"/>
                <a:gd name="T96" fmla="*/ 1 w 180"/>
                <a:gd name="T97" fmla="*/ 9 h 221"/>
                <a:gd name="T98" fmla="*/ 1 w 180"/>
                <a:gd name="T99" fmla="*/ 9 h 221"/>
                <a:gd name="T100" fmla="*/ 2 w 180"/>
                <a:gd name="T101" fmla="*/ 10 h 221"/>
                <a:gd name="T102" fmla="*/ 2 w 180"/>
                <a:gd name="T103" fmla="*/ 11 h 221"/>
                <a:gd name="T104" fmla="*/ 1 w 180"/>
                <a:gd name="T105" fmla="*/ 12 h 2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0"/>
                <a:gd name="T160" fmla="*/ 0 h 221"/>
                <a:gd name="T161" fmla="*/ 180 w 180"/>
                <a:gd name="T162" fmla="*/ 221 h 2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0" h="221">
                  <a:moveTo>
                    <a:pt x="13" y="189"/>
                  </a:moveTo>
                  <a:lnTo>
                    <a:pt x="23" y="205"/>
                  </a:lnTo>
                  <a:lnTo>
                    <a:pt x="43" y="205"/>
                  </a:lnTo>
                  <a:lnTo>
                    <a:pt x="62" y="210"/>
                  </a:lnTo>
                  <a:lnTo>
                    <a:pt x="76" y="221"/>
                  </a:lnTo>
                  <a:lnTo>
                    <a:pt x="91" y="221"/>
                  </a:lnTo>
                  <a:lnTo>
                    <a:pt x="81" y="208"/>
                  </a:lnTo>
                  <a:lnTo>
                    <a:pt x="88" y="189"/>
                  </a:lnTo>
                  <a:lnTo>
                    <a:pt x="97" y="168"/>
                  </a:lnTo>
                  <a:lnTo>
                    <a:pt x="102" y="145"/>
                  </a:lnTo>
                  <a:lnTo>
                    <a:pt x="123" y="132"/>
                  </a:lnTo>
                  <a:lnTo>
                    <a:pt x="141" y="122"/>
                  </a:lnTo>
                  <a:lnTo>
                    <a:pt x="139" y="108"/>
                  </a:lnTo>
                  <a:lnTo>
                    <a:pt x="139" y="86"/>
                  </a:lnTo>
                  <a:lnTo>
                    <a:pt x="143" y="76"/>
                  </a:lnTo>
                  <a:lnTo>
                    <a:pt x="159" y="73"/>
                  </a:lnTo>
                  <a:lnTo>
                    <a:pt x="167" y="78"/>
                  </a:lnTo>
                  <a:lnTo>
                    <a:pt x="180" y="62"/>
                  </a:lnTo>
                  <a:lnTo>
                    <a:pt x="175" y="48"/>
                  </a:lnTo>
                  <a:lnTo>
                    <a:pt x="167" y="46"/>
                  </a:lnTo>
                  <a:lnTo>
                    <a:pt x="151" y="46"/>
                  </a:lnTo>
                  <a:lnTo>
                    <a:pt x="143" y="46"/>
                  </a:lnTo>
                  <a:lnTo>
                    <a:pt x="139" y="25"/>
                  </a:lnTo>
                  <a:lnTo>
                    <a:pt x="141" y="5"/>
                  </a:lnTo>
                  <a:lnTo>
                    <a:pt x="129" y="0"/>
                  </a:lnTo>
                  <a:lnTo>
                    <a:pt x="124" y="7"/>
                  </a:lnTo>
                  <a:lnTo>
                    <a:pt x="97" y="2"/>
                  </a:lnTo>
                  <a:lnTo>
                    <a:pt x="91" y="8"/>
                  </a:lnTo>
                  <a:lnTo>
                    <a:pt x="97" y="27"/>
                  </a:lnTo>
                  <a:lnTo>
                    <a:pt x="94" y="46"/>
                  </a:lnTo>
                  <a:lnTo>
                    <a:pt x="83" y="32"/>
                  </a:lnTo>
                  <a:lnTo>
                    <a:pt x="78" y="21"/>
                  </a:lnTo>
                  <a:lnTo>
                    <a:pt x="62" y="23"/>
                  </a:lnTo>
                  <a:lnTo>
                    <a:pt x="56" y="35"/>
                  </a:lnTo>
                  <a:lnTo>
                    <a:pt x="51" y="40"/>
                  </a:lnTo>
                  <a:lnTo>
                    <a:pt x="51" y="56"/>
                  </a:lnTo>
                  <a:lnTo>
                    <a:pt x="48" y="53"/>
                  </a:lnTo>
                  <a:lnTo>
                    <a:pt x="35" y="32"/>
                  </a:lnTo>
                  <a:lnTo>
                    <a:pt x="27" y="25"/>
                  </a:lnTo>
                  <a:lnTo>
                    <a:pt x="18" y="30"/>
                  </a:lnTo>
                  <a:lnTo>
                    <a:pt x="21" y="41"/>
                  </a:lnTo>
                  <a:lnTo>
                    <a:pt x="21" y="48"/>
                  </a:lnTo>
                  <a:lnTo>
                    <a:pt x="9" y="53"/>
                  </a:lnTo>
                  <a:lnTo>
                    <a:pt x="9" y="69"/>
                  </a:lnTo>
                  <a:lnTo>
                    <a:pt x="18" y="86"/>
                  </a:lnTo>
                  <a:lnTo>
                    <a:pt x="18" y="97"/>
                  </a:lnTo>
                  <a:lnTo>
                    <a:pt x="13" y="108"/>
                  </a:lnTo>
                  <a:lnTo>
                    <a:pt x="0" y="119"/>
                  </a:lnTo>
                  <a:lnTo>
                    <a:pt x="2" y="132"/>
                  </a:lnTo>
                  <a:lnTo>
                    <a:pt x="16" y="143"/>
                  </a:lnTo>
                  <a:lnTo>
                    <a:pt x="21" y="154"/>
                  </a:lnTo>
                  <a:lnTo>
                    <a:pt x="18" y="175"/>
                  </a:lnTo>
                  <a:lnTo>
                    <a:pt x="13" y="189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7" name="Freeform 27"/>
            <p:cNvSpPr>
              <a:spLocks/>
            </p:cNvSpPr>
            <p:nvPr/>
          </p:nvSpPr>
          <p:spPr bwMode="auto">
            <a:xfrm>
              <a:off x="1009" y="2172"/>
              <a:ext cx="68" cy="42"/>
            </a:xfrm>
            <a:custGeom>
              <a:avLst/>
              <a:gdLst>
                <a:gd name="T0" fmla="*/ 0 w 136"/>
                <a:gd name="T1" fmla="*/ 5 h 85"/>
                <a:gd name="T2" fmla="*/ 1 w 136"/>
                <a:gd name="T3" fmla="*/ 5 h 85"/>
                <a:gd name="T4" fmla="*/ 2 w 136"/>
                <a:gd name="T5" fmla="*/ 4 h 85"/>
                <a:gd name="T6" fmla="*/ 2 w 136"/>
                <a:gd name="T7" fmla="*/ 3 h 85"/>
                <a:gd name="T8" fmla="*/ 5 w 136"/>
                <a:gd name="T9" fmla="*/ 3 h 85"/>
                <a:gd name="T10" fmla="*/ 7 w 136"/>
                <a:gd name="T11" fmla="*/ 3 h 85"/>
                <a:gd name="T12" fmla="*/ 8 w 136"/>
                <a:gd name="T13" fmla="*/ 2 h 85"/>
                <a:gd name="T14" fmla="*/ 9 w 136"/>
                <a:gd name="T15" fmla="*/ 1 h 85"/>
                <a:gd name="T16" fmla="*/ 9 w 136"/>
                <a:gd name="T17" fmla="*/ 0 h 85"/>
                <a:gd name="T18" fmla="*/ 7 w 136"/>
                <a:gd name="T19" fmla="*/ 0 h 85"/>
                <a:gd name="T20" fmla="*/ 4 w 136"/>
                <a:gd name="T21" fmla="*/ 2 h 85"/>
                <a:gd name="T22" fmla="*/ 3 w 136"/>
                <a:gd name="T23" fmla="*/ 2 h 85"/>
                <a:gd name="T24" fmla="*/ 2 w 136"/>
                <a:gd name="T25" fmla="*/ 2 h 85"/>
                <a:gd name="T26" fmla="*/ 1 w 136"/>
                <a:gd name="T27" fmla="*/ 3 h 85"/>
                <a:gd name="T28" fmla="*/ 0 w 136"/>
                <a:gd name="T29" fmla="*/ 3 h 85"/>
                <a:gd name="T30" fmla="*/ 0 w 136"/>
                <a:gd name="T31" fmla="*/ 5 h 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6"/>
                <a:gd name="T49" fmla="*/ 0 h 85"/>
                <a:gd name="T50" fmla="*/ 136 w 136"/>
                <a:gd name="T51" fmla="*/ 85 h 8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6" h="85">
                  <a:moveTo>
                    <a:pt x="0" y="82"/>
                  </a:moveTo>
                  <a:lnTo>
                    <a:pt x="11" y="85"/>
                  </a:lnTo>
                  <a:lnTo>
                    <a:pt x="25" y="75"/>
                  </a:lnTo>
                  <a:lnTo>
                    <a:pt x="39" y="59"/>
                  </a:lnTo>
                  <a:lnTo>
                    <a:pt x="76" y="59"/>
                  </a:lnTo>
                  <a:lnTo>
                    <a:pt x="109" y="53"/>
                  </a:lnTo>
                  <a:lnTo>
                    <a:pt x="127" y="38"/>
                  </a:lnTo>
                  <a:lnTo>
                    <a:pt x="133" y="19"/>
                  </a:lnTo>
                  <a:lnTo>
                    <a:pt x="136" y="0"/>
                  </a:lnTo>
                  <a:lnTo>
                    <a:pt x="111" y="11"/>
                  </a:lnTo>
                  <a:lnTo>
                    <a:pt x="65" y="33"/>
                  </a:lnTo>
                  <a:lnTo>
                    <a:pt x="52" y="35"/>
                  </a:lnTo>
                  <a:lnTo>
                    <a:pt x="39" y="45"/>
                  </a:lnTo>
                  <a:lnTo>
                    <a:pt x="11" y="50"/>
                  </a:lnTo>
                  <a:lnTo>
                    <a:pt x="0" y="56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8" name="Freeform 28"/>
            <p:cNvSpPr>
              <a:spLocks/>
            </p:cNvSpPr>
            <p:nvPr/>
          </p:nvSpPr>
          <p:spPr bwMode="auto">
            <a:xfrm>
              <a:off x="1044" y="2276"/>
              <a:ext cx="29" cy="35"/>
            </a:xfrm>
            <a:custGeom>
              <a:avLst/>
              <a:gdLst>
                <a:gd name="T0" fmla="*/ 2 w 58"/>
                <a:gd name="T1" fmla="*/ 0 h 70"/>
                <a:gd name="T2" fmla="*/ 4 w 58"/>
                <a:gd name="T3" fmla="*/ 1 h 70"/>
                <a:gd name="T4" fmla="*/ 4 w 58"/>
                <a:gd name="T5" fmla="*/ 2 h 70"/>
                <a:gd name="T6" fmla="*/ 3 w 58"/>
                <a:gd name="T7" fmla="*/ 3 h 70"/>
                <a:gd name="T8" fmla="*/ 2 w 58"/>
                <a:gd name="T9" fmla="*/ 4 h 70"/>
                <a:gd name="T10" fmla="*/ 3 w 58"/>
                <a:gd name="T11" fmla="*/ 4 h 70"/>
                <a:gd name="T12" fmla="*/ 2 w 58"/>
                <a:gd name="T13" fmla="*/ 4 h 70"/>
                <a:gd name="T14" fmla="*/ 1 w 58"/>
                <a:gd name="T15" fmla="*/ 3 h 70"/>
                <a:gd name="T16" fmla="*/ 0 w 58"/>
                <a:gd name="T17" fmla="*/ 2 h 70"/>
                <a:gd name="T18" fmla="*/ 1 w 58"/>
                <a:gd name="T19" fmla="*/ 1 h 70"/>
                <a:gd name="T20" fmla="*/ 2 w 58"/>
                <a:gd name="T21" fmla="*/ 0 h 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"/>
                <a:gd name="T34" fmla="*/ 0 h 70"/>
                <a:gd name="T35" fmla="*/ 58 w 58"/>
                <a:gd name="T36" fmla="*/ 70 h 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" h="70">
                  <a:moveTo>
                    <a:pt x="19" y="0"/>
                  </a:moveTo>
                  <a:lnTo>
                    <a:pt x="56" y="24"/>
                  </a:lnTo>
                  <a:lnTo>
                    <a:pt x="58" y="35"/>
                  </a:lnTo>
                  <a:lnTo>
                    <a:pt x="45" y="49"/>
                  </a:lnTo>
                  <a:lnTo>
                    <a:pt x="32" y="59"/>
                  </a:lnTo>
                  <a:lnTo>
                    <a:pt x="35" y="70"/>
                  </a:lnTo>
                  <a:lnTo>
                    <a:pt x="19" y="67"/>
                  </a:lnTo>
                  <a:lnTo>
                    <a:pt x="2" y="49"/>
                  </a:lnTo>
                  <a:lnTo>
                    <a:pt x="0" y="35"/>
                  </a:lnTo>
                  <a:lnTo>
                    <a:pt x="7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9" name="Freeform 29"/>
            <p:cNvSpPr>
              <a:spLocks/>
            </p:cNvSpPr>
            <p:nvPr/>
          </p:nvSpPr>
          <p:spPr bwMode="auto">
            <a:xfrm>
              <a:off x="1081" y="2266"/>
              <a:ext cx="43" cy="51"/>
            </a:xfrm>
            <a:custGeom>
              <a:avLst/>
              <a:gdLst>
                <a:gd name="T0" fmla="*/ 5 w 86"/>
                <a:gd name="T1" fmla="*/ 0 h 102"/>
                <a:gd name="T2" fmla="*/ 5 w 86"/>
                <a:gd name="T3" fmla="*/ 1 h 102"/>
                <a:gd name="T4" fmla="*/ 5 w 86"/>
                <a:gd name="T5" fmla="*/ 1 h 102"/>
                <a:gd name="T6" fmla="*/ 5 w 86"/>
                <a:gd name="T7" fmla="*/ 2 h 102"/>
                <a:gd name="T8" fmla="*/ 5 w 86"/>
                <a:gd name="T9" fmla="*/ 3 h 102"/>
                <a:gd name="T10" fmla="*/ 5 w 86"/>
                <a:gd name="T11" fmla="*/ 3 h 102"/>
                <a:gd name="T12" fmla="*/ 5 w 86"/>
                <a:gd name="T13" fmla="*/ 3 h 102"/>
                <a:gd name="T14" fmla="*/ 5 w 86"/>
                <a:gd name="T15" fmla="*/ 5 h 102"/>
                <a:gd name="T16" fmla="*/ 5 w 86"/>
                <a:gd name="T17" fmla="*/ 5 h 102"/>
                <a:gd name="T18" fmla="*/ 3 w 86"/>
                <a:gd name="T19" fmla="*/ 6 h 102"/>
                <a:gd name="T20" fmla="*/ 1 w 86"/>
                <a:gd name="T21" fmla="*/ 5 h 102"/>
                <a:gd name="T22" fmla="*/ 0 w 86"/>
                <a:gd name="T23" fmla="*/ 4 h 102"/>
                <a:gd name="T24" fmla="*/ 1 w 86"/>
                <a:gd name="T25" fmla="*/ 3 h 102"/>
                <a:gd name="T26" fmla="*/ 1 w 86"/>
                <a:gd name="T27" fmla="*/ 3 h 102"/>
                <a:gd name="T28" fmla="*/ 3 w 86"/>
                <a:gd name="T29" fmla="*/ 2 h 102"/>
                <a:gd name="T30" fmla="*/ 3 w 86"/>
                <a:gd name="T31" fmla="*/ 3 h 102"/>
                <a:gd name="T32" fmla="*/ 3 w 86"/>
                <a:gd name="T33" fmla="*/ 2 h 102"/>
                <a:gd name="T34" fmla="*/ 5 w 86"/>
                <a:gd name="T35" fmla="*/ 1 h 102"/>
                <a:gd name="T36" fmla="*/ 5 w 86"/>
                <a:gd name="T37" fmla="*/ 0 h 10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102"/>
                <a:gd name="T59" fmla="*/ 86 w 86"/>
                <a:gd name="T60" fmla="*/ 102 h 10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102">
                  <a:moveTo>
                    <a:pt x="81" y="0"/>
                  </a:moveTo>
                  <a:lnTo>
                    <a:pt x="86" y="5"/>
                  </a:lnTo>
                  <a:lnTo>
                    <a:pt x="81" y="11"/>
                  </a:lnTo>
                  <a:lnTo>
                    <a:pt x="86" y="23"/>
                  </a:lnTo>
                  <a:lnTo>
                    <a:pt x="80" y="36"/>
                  </a:lnTo>
                  <a:lnTo>
                    <a:pt x="68" y="45"/>
                  </a:lnTo>
                  <a:lnTo>
                    <a:pt x="73" y="56"/>
                  </a:lnTo>
                  <a:lnTo>
                    <a:pt x="68" y="66"/>
                  </a:lnTo>
                  <a:lnTo>
                    <a:pt x="73" y="77"/>
                  </a:lnTo>
                  <a:lnTo>
                    <a:pt x="56" y="102"/>
                  </a:lnTo>
                  <a:lnTo>
                    <a:pt x="20" y="77"/>
                  </a:lnTo>
                  <a:lnTo>
                    <a:pt x="0" y="64"/>
                  </a:lnTo>
                  <a:lnTo>
                    <a:pt x="12" y="56"/>
                  </a:lnTo>
                  <a:lnTo>
                    <a:pt x="12" y="40"/>
                  </a:lnTo>
                  <a:lnTo>
                    <a:pt x="34" y="28"/>
                  </a:lnTo>
                  <a:lnTo>
                    <a:pt x="45" y="33"/>
                  </a:lnTo>
                  <a:lnTo>
                    <a:pt x="56" y="28"/>
                  </a:lnTo>
                  <a:lnTo>
                    <a:pt x="75" y="1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0" name="Freeform 30"/>
            <p:cNvSpPr>
              <a:spLocks/>
            </p:cNvSpPr>
            <p:nvPr/>
          </p:nvSpPr>
          <p:spPr bwMode="auto">
            <a:xfrm>
              <a:off x="1075" y="2319"/>
              <a:ext cx="18" cy="22"/>
            </a:xfrm>
            <a:custGeom>
              <a:avLst/>
              <a:gdLst>
                <a:gd name="T0" fmla="*/ 0 w 35"/>
                <a:gd name="T1" fmla="*/ 0 h 44"/>
                <a:gd name="T2" fmla="*/ 2 w 35"/>
                <a:gd name="T3" fmla="*/ 1 h 44"/>
                <a:gd name="T4" fmla="*/ 3 w 35"/>
                <a:gd name="T5" fmla="*/ 1 h 44"/>
                <a:gd name="T6" fmla="*/ 3 w 35"/>
                <a:gd name="T7" fmla="*/ 3 h 44"/>
                <a:gd name="T8" fmla="*/ 2 w 35"/>
                <a:gd name="T9" fmla="*/ 3 h 44"/>
                <a:gd name="T10" fmla="*/ 1 w 35"/>
                <a:gd name="T11" fmla="*/ 3 h 44"/>
                <a:gd name="T12" fmla="*/ 1 w 35"/>
                <a:gd name="T13" fmla="*/ 2 h 44"/>
                <a:gd name="T14" fmla="*/ 0 w 35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44"/>
                <a:gd name="T26" fmla="*/ 35 w 35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44">
                  <a:moveTo>
                    <a:pt x="0" y="0"/>
                  </a:moveTo>
                  <a:lnTo>
                    <a:pt x="24" y="8"/>
                  </a:lnTo>
                  <a:lnTo>
                    <a:pt x="33" y="19"/>
                  </a:lnTo>
                  <a:lnTo>
                    <a:pt x="35" y="35"/>
                  </a:lnTo>
                  <a:lnTo>
                    <a:pt x="24" y="44"/>
                  </a:lnTo>
                  <a:lnTo>
                    <a:pt x="6" y="36"/>
                  </a:lnTo>
                  <a:lnTo>
                    <a:pt x="3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31" name="Freeform 31"/>
            <p:cNvSpPr>
              <a:spLocks/>
            </p:cNvSpPr>
            <p:nvPr/>
          </p:nvSpPr>
          <p:spPr bwMode="auto">
            <a:xfrm>
              <a:off x="1195" y="2313"/>
              <a:ext cx="10" cy="19"/>
            </a:xfrm>
            <a:custGeom>
              <a:avLst/>
              <a:gdLst>
                <a:gd name="T0" fmla="*/ 1 w 20"/>
                <a:gd name="T1" fmla="*/ 0 h 36"/>
                <a:gd name="T2" fmla="*/ 0 w 20"/>
                <a:gd name="T3" fmla="*/ 1 h 36"/>
                <a:gd name="T4" fmla="*/ 0 w 20"/>
                <a:gd name="T5" fmla="*/ 2 h 36"/>
                <a:gd name="T6" fmla="*/ 1 w 20"/>
                <a:gd name="T7" fmla="*/ 3 h 36"/>
                <a:gd name="T8" fmla="*/ 1 w 20"/>
                <a:gd name="T9" fmla="*/ 2 h 36"/>
                <a:gd name="T10" fmla="*/ 1 w 20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36"/>
                <a:gd name="T20" fmla="*/ 20 w 20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36">
                  <a:moveTo>
                    <a:pt x="7" y="0"/>
                  </a:moveTo>
                  <a:lnTo>
                    <a:pt x="0" y="6"/>
                  </a:lnTo>
                  <a:lnTo>
                    <a:pt x="0" y="25"/>
                  </a:lnTo>
                  <a:lnTo>
                    <a:pt x="14" y="36"/>
                  </a:lnTo>
                  <a:lnTo>
                    <a:pt x="20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grpSp>
        <p:nvGrpSpPr>
          <p:cNvPr id="27669" name="Group 32"/>
          <p:cNvGrpSpPr>
            <a:grpSpLocks/>
          </p:cNvGrpSpPr>
          <p:nvPr/>
        </p:nvGrpSpPr>
        <p:grpSpPr bwMode="auto">
          <a:xfrm>
            <a:off x="1828800" y="3276600"/>
            <a:ext cx="690563" cy="979488"/>
            <a:chOff x="871" y="2308"/>
            <a:chExt cx="319" cy="426"/>
          </a:xfrm>
        </p:grpSpPr>
        <p:sp>
          <p:nvSpPr>
            <p:cNvPr id="27824" name="Freeform 33"/>
            <p:cNvSpPr>
              <a:spLocks/>
            </p:cNvSpPr>
            <p:nvPr/>
          </p:nvSpPr>
          <p:spPr bwMode="auto">
            <a:xfrm>
              <a:off x="1141" y="2349"/>
              <a:ext cx="15" cy="14"/>
            </a:xfrm>
            <a:custGeom>
              <a:avLst/>
              <a:gdLst>
                <a:gd name="T0" fmla="*/ 1 w 30"/>
                <a:gd name="T1" fmla="*/ 0 h 27"/>
                <a:gd name="T2" fmla="*/ 0 w 30"/>
                <a:gd name="T3" fmla="*/ 1 h 27"/>
                <a:gd name="T4" fmla="*/ 1 w 30"/>
                <a:gd name="T5" fmla="*/ 2 h 27"/>
                <a:gd name="T6" fmla="*/ 2 w 30"/>
                <a:gd name="T7" fmla="*/ 2 h 27"/>
                <a:gd name="T8" fmla="*/ 2 w 30"/>
                <a:gd name="T9" fmla="*/ 1 h 27"/>
                <a:gd name="T10" fmla="*/ 1 w 30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27"/>
                <a:gd name="T20" fmla="*/ 30 w 30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27">
                  <a:moveTo>
                    <a:pt x="3" y="0"/>
                  </a:moveTo>
                  <a:lnTo>
                    <a:pt x="0" y="5"/>
                  </a:lnTo>
                  <a:lnTo>
                    <a:pt x="3" y="19"/>
                  </a:lnTo>
                  <a:lnTo>
                    <a:pt x="19" y="27"/>
                  </a:lnTo>
                  <a:lnTo>
                    <a:pt x="30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5" name="Freeform 34"/>
            <p:cNvSpPr>
              <a:spLocks/>
            </p:cNvSpPr>
            <p:nvPr/>
          </p:nvSpPr>
          <p:spPr bwMode="auto">
            <a:xfrm>
              <a:off x="871" y="2308"/>
              <a:ext cx="319" cy="426"/>
            </a:xfrm>
            <a:custGeom>
              <a:avLst/>
              <a:gdLst>
                <a:gd name="T0" fmla="*/ 16 w 636"/>
                <a:gd name="T1" fmla="*/ 2 h 850"/>
                <a:gd name="T2" fmla="*/ 16 w 636"/>
                <a:gd name="T3" fmla="*/ 4 h 850"/>
                <a:gd name="T4" fmla="*/ 16 w 636"/>
                <a:gd name="T5" fmla="*/ 6 h 850"/>
                <a:gd name="T6" fmla="*/ 18 w 636"/>
                <a:gd name="T7" fmla="*/ 9 h 850"/>
                <a:gd name="T8" fmla="*/ 15 w 636"/>
                <a:gd name="T9" fmla="*/ 8 h 850"/>
                <a:gd name="T10" fmla="*/ 13 w 636"/>
                <a:gd name="T11" fmla="*/ 10 h 850"/>
                <a:gd name="T12" fmla="*/ 11 w 636"/>
                <a:gd name="T13" fmla="*/ 8 h 850"/>
                <a:gd name="T14" fmla="*/ 8 w 636"/>
                <a:gd name="T15" fmla="*/ 10 h 850"/>
                <a:gd name="T16" fmla="*/ 8 w 636"/>
                <a:gd name="T17" fmla="*/ 13 h 850"/>
                <a:gd name="T18" fmla="*/ 7 w 636"/>
                <a:gd name="T19" fmla="*/ 14 h 850"/>
                <a:gd name="T20" fmla="*/ 7 w 636"/>
                <a:gd name="T21" fmla="*/ 17 h 850"/>
                <a:gd name="T22" fmla="*/ 5 w 636"/>
                <a:gd name="T23" fmla="*/ 19 h 850"/>
                <a:gd name="T24" fmla="*/ 3 w 636"/>
                <a:gd name="T25" fmla="*/ 22 h 850"/>
                <a:gd name="T26" fmla="*/ 2 w 636"/>
                <a:gd name="T27" fmla="*/ 26 h 850"/>
                <a:gd name="T28" fmla="*/ 2 w 636"/>
                <a:gd name="T29" fmla="*/ 28 h 850"/>
                <a:gd name="T30" fmla="*/ 1 w 636"/>
                <a:gd name="T31" fmla="*/ 32 h 850"/>
                <a:gd name="T32" fmla="*/ 2 w 636"/>
                <a:gd name="T33" fmla="*/ 34 h 850"/>
                <a:gd name="T34" fmla="*/ 0 w 636"/>
                <a:gd name="T35" fmla="*/ 36 h 850"/>
                <a:gd name="T36" fmla="*/ 3 w 636"/>
                <a:gd name="T37" fmla="*/ 39 h 850"/>
                <a:gd name="T38" fmla="*/ 7 w 636"/>
                <a:gd name="T39" fmla="*/ 39 h 850"/>
                <a:gd name="T40" fmla="*/ 7 w 636"/>
                <a:gd name="T41" fmla="*/ 41 h 850"/>
                <a:gd name="T42" fmla="*/ 6 w 636"/>
                <a:gd name="T43" fmla="*/ 43 h 850"/>
                <a:gd name="T44" fmla="*/ 4 w 636"/>
                <a:gd name="T45" fmla="*/ 48 h 850"/>
                <a:gd name="T46" fmla="*/ 6 w 636"/>
                <a:gd name="T47" fmla="*/ 50 h 850"/>
                <a:gd name="T48" fmla="*/ 8 w 636"/>
                <a:gd name="T49" fmla="*/ 49 h 850"/>
                <a:gd name="T50" fmla="*/ 10 w 636"/>
                <a:gd name="T51" fmla="*/ 50 h 850"/>
                <a:gd name="T52" fmla="*/ 12 w 636"/>
                <a:gd name="T53" fmla="*/ 52 h 850"/>
                <a:gd name="T54" fmla="*/ 16 w 636"/>
                <a:gd name="T55" fmla="*/ 52 h 850"/>
                <a:gd name="T56" fmla="*/ 18 w 636"/>
                <a:gd name="T57" fmla="*/ 53 h 850"/>
                <a:gd name="T58" fmla="*/ 22 w 636"/>
                <a:gd name="T59" fmla="*/ 53 h 850"/>
                <a:gd name="T60" fmla="*/ 24 w 636"/>
                <a:gd name="T61" fmla="*/ 53 h 850"/>
                <a:gd name="T62" fmla="*/ 27 w 636"/>
                <a:gd name="T63" fmla="*/ 53 h 850"/>
                <a:gd name="T64" fmla="*/ 30 w 636"/>
                <a:gd name="T65" fmla="*/ 53 h 850"/>
                <a:gd name="T66" fmla="*/ 29 w 636"/>
                <a:gd name="T67" fmla="*/ 51 h 850"/>
                <a:gd name="T68" fmla="*/ 34 w 636"/>
                <a:gd name="T69" fmla="*/ 47 h 850"/>
                <a:gd name="T70" fmla="*/ 32 w 636"/>
                <a:gd name="T71" fmla="*/ 45 h 850"/>
                <a:gd name="T72" fmla="*/ 27 w 636"/>
                <a:gd name="T73" fmla="*/ 40 h 850"/>
                <a:gd name="T74" fmla="*/ 26 w 636"/>
                <a:gd name="T75" fmla="*/ 36 h 850"/>
                <a:gd name="T76" fmla="*/ 28 w 636"/>
                <a:gd name="T77" fmla="*/ 35 h 850"/>
                <a:gd name="T78" fmla="*/ 36 w 636"/>
                <a:gd name="T79" fmla="*/ 32 h 850"/>
                <a:gd name="T80" fmla="*/ 40 w 636"/>
                <a:gd name="T81" fmla="*/ 31 h 850"/>
                <a:gd name="T82" fmla="*/ 40 w 636"/>
                <a:gd name="T83" fmla="*/ 29 h 850"/>
                <a:gd name="T84" fmla="*/ 39 w 636"/>
                <a:gd name="T85" fmla="*/ 24 h 850"/>
                <a:gd name="T86" fmla="*/ 39 w 636"/>
                <a:gd name="T87" fmla="*/ 20 h 850"/>
                <a:gd name="T88" fmla="*/ 38 w 636"/>
                <a:gd name="T89" fmla="*/ 17 h 850"/>
                <a:gd name="T90" fmla="*/ 36 w 636"/>
                <a:gd name="T91" fmla="*/ 11 h 850"/>
                <a:gd name="T92" fmla="*/ 33 w 636"/>
                <a:gd name="T93" fmla="*/ 7 h 850"/>
                <a:gd name="T94" fmla="*/ 30 w 636"/>
                <a:gd name="T95" fmla="*/ 7 h 850"/>
                <a:gd name="T96" fmla="*/ 25 w 636"/>
                <a:gd name="T97" fmla="*/ 9 h 850"/>
                <a:gd name="T98" fmla="*/ 25 w 636"/>
                <a:gd name="T99" fmla="*/ 7 h 850"/>
                <a:gd name="T100" fmla="*/ 23 w 636"/>
                <a:gd name="T101" fmla="*/ 5 h 850"/>
                <a:gd name="T102" fmla="*/ 21 w 636"/>
                <a:gd name="T103" fmla="*/ 2 h 850"/>
                <a:gd name="T104" fmla="*/ 18 w 636"/>
                <a:gd name="T105" fmla="*/ 1 h 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36"/>
                <a:gd name="T160" fmla="*/ 0 h 850"/>
                <a:gd name="T161" fmla="*/ 636 w 636"/>
                <a:gd name="T162" fmla="*/ 850 h 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36" h="850">
                  <a:moveTo>
                    <a:pt x="263" y="0"/>
                  </a:moveTo>
                  <a:lnTo>
                    <a:pt x="249" y="9"/>
                  </a:lnTo>
                  <a:lnTo>
                    <a:pt x="249" y="19"/>
                  </a:lnTo>
                  <a:lnTo>
                    <a:pt x="251" y="27"/>
                  </a:lnTo>
                  <a:lnTo>
                    <a:pt x="254" y="41"/>
                  </a:lnTo>
                  <a:lnTo>
                    <a:pt x="256" y="60"/>
                  </a:lnTo>
                  <a:lnTo>
                    <a:pt x="249" y="67"/>
                  </a:lnTo>
                  <a:lnTo>
                    <a:pt x="249" y="78"/>
                  </a:lnTo>
                  <a:lnTo>
                    <a:pt x="251" y="90"/>
                  </a:lnTo>
                  <a:lnTo>
                    <a:pt x="270" y="106"/>
                  </a:lnTo>
                  <a:lnTo>
                    <a:pt x="281" y="108"/>
                  </a:lnTo>
                  <a:lnTo>
                    <a:pt x="286" y="133"/>
                  </a:lnTo>
                  <a:lnTo>
                    <a:pt x="260" y="127"/>
                  </a:lnTo>
                  <a:lnTo>
                    <a:pt x="247" y="113"/>
                  </a:lnTo>
                  <a:lnTo>
                    <a:pt x="235" y="119"/>
                  </a:lnTo>
                  <a:lnTo>
                    <a:pt x="214" y="146"/>
                  </a:lnTo>
                  <a:lnTo>
                    <a:pt x="205" y="154"/>
                  </a:lnTo>
                  <a:lnTo>
                    <a:pt x="195" y="152"/>
                  </a:lnTo>
                  <a:lnTo>
                    <a:pt x="194" y="141"/>
                  </a:lnTo>
                  <a:lnTo>
                    <a:pt x="187" y="132"/>
                  </a:lnTo>
                  <a:lnTo>
                    <a:pt x="168" y="124"/>
                  </a:lnTo>
                  <a:lnTo>
                    <a:pt x="141" y="124"/>
                  </a:lnTo>
                  <a:lnTo>
                    <a:pt x="132" y="136"/>
                  </a:lnTo>
                  <a:lnTo>
                    <a:pt x="117" y="152"/>
                  </a:lnTo>
                  <a:lnTo>
                    <a:pt x="129" y="163"/>
                  </a:lnTo>
                  <a:lnTo>
                    <a:pt x="129" y="184"/>
                  </a:lnTo>
                  <a:lnTo>
                    <a:pt x="127" y="195"/>
                  </a:lnTo>
                  <a:lnTo>
                    <a:pt x="122" y="205"/>
                  </a:lnTo>
                  <a:lnTo>
                    <a:pt x="106" y="217"/>
                  </a:lnTo>
                  <a:lnTo>
                    <a:pt x="101" y="219"/>
                  </a:lnTo>
                  <a:lnTo>
                    <a:pt x="103" y="235"/>
                  </a:lnTo>
                  <a:lnTo>
                    <a:pt x="111" y="246"/>
                  </a:lnTo>
                  <a:lnTo>
                    <a:pt x="106" y="260"/>
                  </a:lnTo>
                  <a:lnTo>
                    <a:pt x="95" y="276"/>
                  </a:lnTo>
                  <a:lnTo>
                    <a:pt x="81" y="293"/>
                  </a:lnTo>
                  <a:lnTo>
                    <a:pt x="71" y="304"/>
                  </a:lnTo>
                  <a:lnTo>
                    <a:pt x="55" y="316"/>
                  </a:lnTo>
                  <a:lnTo>
                    <a:pt x="43" y="320"/>
                  </a:lnTo>
                  <a:lnTo>
                    <a:pt x="35" y="339"/>
                  </a:lnTo>
                  <a:lnTo>
                    <a:pt x="32" y="366"/>
                  </a:lnTo>
                  <a:lnTo>
                    <a:pt x="24" y="382"/>
                  </a:lnTo>
                  <a:lnTo>
                    <a:pt x="24" y="406"/>
                  </a:lnTo>
                  <a:lnTo>
                    <a:pt x="14" y="417"/>
                  </a:lnTo>
                  <a:lnTo>
                    <a:pt x="11" y="425"/>
                  </a:lnTo>
                  <a:lnTo>
                    <a:pt x="19" y="436"/>
                  </a:lnTo>
                  <a:lnTo>
                    <a:pt x="24" y="454"/>
                  </a:lnTo>
                  <a:lnTo>
                    <a:pt x="35" y="471"/>
                  </a:lnTo>
                  <a:lnTo>
                    <a:pt x="2" y="498"/>
                  </a:lnTo>
                  <a:lnTo>
                    <a:pt x="9" y="514"/>
                  </a:lnTo>
                  <a:lnTo>
                    <a:pt x="21" y="525"/>
                  </a:lnTo>
                  <a:lnTo>
                    <a:pt x="24" y="528"/>
                  </a:lnTo>
                  <a:lnTo>
                    <a:pt x="24" y="539"/>
                  </a:lnTo>
                  <a:lnTo>
                    <a:pt x="7" y="550"/>
                  </a:lnTo>
                  <a:lnTo>
                    <a:pt x="0" y="567"/>
                  </a:lnTo>
                  <a:lnTo>
                    <a:pt x="7" y="588"/>
                  </a:lnTo>
                  <a:lnTo>
                    <a:pt x="16" y="601"/>
                  </a:lnTo>
                  <a:lnTo>
                    <a:pt x="35" y="609"/>
                  </a:lnTo>
                  <a:lnTo>
                    <a:pt x="57" y="613"/>
                  </a:lnTo>
                  <a:lnTo>
                    <a:pt x="81" y="615"/>
                  </a:lnTo>
                  <a:lnTo>
                    <a:pt x="100" y="618"/>
                  </a:lnTo>
                  <a:lnTo>
                    <a:pt x="113" y="628"/>
                  </a:lnTo>
                  <a:lnTo>
                    <a:pt x="127" y="639"/>
                  </a:lnTo>
                  <a:lnTo>
                    <a:pt x="111" y="647"/>
                  </a:lnTo>
                  <a:lnTo>
                    <a:pt x="97" y="661"/>
                  </a:lnTo>
                  <a:lnTo>
                    <a:pt x="83" y="672"/>
                  </a:lnTo>
                  <a:lnTo>
                    <a:pt x="81" y="687"/>
                  </a:lnTo>
                  <a:lnTo>
                    <a:pt x="73" y="721"/>
                  </a:lnTo>
                  <a:lnTo>
                    <a:pt x="62" y="742"/>
                  </a:lnTo>
                  <a:lnTo>
                    <a:pt x="55" y="756"/>
                  </a:lnTo>
                  <a:lnTo>
                    <a:pt x="73" y="781"/>
                  </a:lnTo>
                  <a:lnTo>
                    <a:pt x="78" y="788"/>
                  </a:lnTo>
                  <a:lnTo>
                    <a:pt x="90" y="797"/>
                  </a:lnTo>
                  <a:lnTo>
                    <a:pt x="101" y="796"/>
                  </a:lnTo>
                  <a:lnTo>
                    <a:pt x="116" y="788"/>
                  </a:lnTo>
                  <a:lnTo>
                    <a:pt x="122" y="781"/>
                  </a:lnTo>
                  <a:lnTo>
                    <a:pt x="124" y="777"/>
                  </a:lnTo>
                  <a:lnTo>
                    <a:pt x="146" y="781"/>
                  </a:lnTo>
                  <a:lnTo>
                    <a:pt x="154" y="793"/>
                  </a:lnTo>
                  <a:lnTo>
                    <a:pt x="162" y="807"/>
                  </a:lnTo>
                  <a:lnTo>
                    <a:pt x="171" y="818"/>
                  </a:lnTo>
                  <a:lnTo>
                    <a:pt x="184" y="821"/>
                  </a:lnTo>
                  <a:lnTo>
                    <a:pt x="212" y="818"/>
                  </a:lnTo>
                  <a:lnTo>
                    <a:pt x="225" y="816"/>
                  </a:lnTo>
                  <a:lnTo>
                    <a:pt x="244" y="829"/>
                  </a:lnTo>
                  <a:lnTo>
                    <a:pt x="258" y="823"/>
                  </a:lnTo>
                  <a:lnTo>
                    <a:pt x="271" y="827"/>
                  </a:lnTo>
                  <a:lnTo>
                    <a:pt x="284" y="837"/>
                  </a:lnTo>
                  <a:lnTo>
                    <a:pt x="306" y="827"/>
                  </a:lnTo>
                  <a:lnTo>
                    <a:pt x="327" y="827"/>
                  </a:lnTo>
                  <a:lnTo>
                    <a:pt x="344" y="837"/>
                  </a:lnTo>
                  <a:lnTo>
                    <a:pt x="355" y="842"/>
                  </a:lnTo>
                  <a:lnTo>
                    <a:pt x="369" y="832"/>
                  </a:lnTo>
                  <a:lnTo>
                    <a:pt x="382" y="832"/>
                  </a:lnTo>
                  <a:lnTo>
                    <a:pt x="406" y="827"/>
                  </a:lnTo>
                  <a:lnTo>
                    <a:pt x="422" y="837"/>
                  </a:lnTo>
                  <a:lnTo>
                    <a:pt x="425" y="832"/>
                  </a:lnTo>
                  <a:lnTo>
                    <a:pt x="442" y="843"/>
                  </a:lnTo>
                  <a:lnTo>
                    <a:pt x="457" y="850"/>
                  </a:lnTo>
                  <a:lnTo>
                    <a:pt x="474" y="843"/>
                  </a:lnTo>
                  <a:lnTo>
                    <a:pt x="477" y="832"/>
                  </a:lnTo>
                  <a:lnTo>
                    <a:pt x="466" y="816"/>
                  </a:lnTo>
                  <a:lnTo>
                    <a:pt x="463" y="807"/>
                  </a:lnTo>
                  <a:lnTo>
                    <a:pt x="457" y="779"/>
                  </a:lnTo>
                  <a:lnTo>
                    <a:pt x="521" y="737"/>
                  </a:lnTo>
                  <a:lnTo>
                    <a:pt x="537" y="737"/>
                  </a:lnTo>
                  <a:lnTo>
                    <a:pt x="539" y="731"/>
                  </a:lnTo>
                  <a:lnTo>
                    <a:pt x="517" y="722"/>
                  </a:lnTo>
                  <a:lnTo>
                    <a:pt x="501" y="705"/>
                  </a:lnTo>
                  <a:lnTo>
                    <a:pt x="460" y="669"/>
                  </a:lnTo>
                  <a:lnTo>
                    <a:pt x="455" y="641"/>
                  </a:lnTo>
                  <a:lnTo>
                    <a:pt x="431" y="636"/>
                  </a:lnTo>
                  <a:lnTo>
                    <a:pt x="428" y="609"/>
                  </a:lnTo>
                  <a:lnTo>
                    <a:pt x="423" y="585"/>
                  </a:lnTo>
                  <a:lnTo>
                    <a:pt x="413" y="574"/>
                  </a:lnTo>
                  <a:lnTo>
                    <a:pt x="420" y="563"/>
                  </a:lnTo>
                  <a:lnTo>
                    <a:pt x="425" y="558"/>
                  </a:lnTo>
                  <a:lnTo>
                    <a:pt x="437" y="559"/>
                  </a:lnTo>
                  <a:lnTo>
                    <a:pt x="476" y="548"/>
                  </a:lnTo>
                  <a:lnTo>
                    <a:pt x="558" y="505"/>
                  </a:lnTo>
                  <a:lnTo>
                    <a:pt x="575" y="498"/>
                  </a:lnTo>
                  <a:lnTo>
                    <a:pt x="593" y="487"/>
                  </a:lnTo>
                  <a:lnTo>
                    <a:pt x="607" y="502"/>
                  </a:lnTo>
                  <a:lnTo>
                    <a:pt x="625" y="494"/>
                  </a:lnTo>
                  <a:lnTo>
                    <a:pt x="630" y="476"/>
                  </a:lnTo>
                  <a:lnTo>
                    <a:pt x="629" y="464"/>
                  </a:lnTo>
                  <a:lnTo>
                    <a:pt x="636" y="452"/>
                  </a:lnTo>
                  <a:lnTo>
                    <a:pt x="626" y="437"/>
                  </a:lnTo>
                  <a:lnTo>
                    <a:pt x="615" y="411"/>
                  </a:lnTo>
                  <a:lnTo>
                    <a:pt x="623" y="374"/>
                  </a:lnTo>
                  <a:lnTo>
                    <a:pt x="610" y="355"/>
                  </a:lnTo>
                  <a:lnTo>
                    <a:pt x="605" y="336"/>
                  </a:lnTo>
                  <a:lnTo>
                    <a:pt x="611" y="319"/>
                  </a:lnTo>
                  <a:lnTo>
                    <a:pt x="608" y="304"/>
                  </a:lnTo>
                  <a:lnTo>
                    <a:pt x="582" y="275"/>
                  </a:lnTo>
                  <a:lnTo>
                    <a:pt x="595" y="258"/>
                  </a:lnTo>
                  <a:lnTo>
                    <a:pt x="595" y="228"/>
                  </a:lnTo>
                  <a:lnTo>
                    <a:pt x="598" y="193"/>
                  </a:lnTo>
                  <a:lnTo>
                    <a:pt x="569" y="162"/>
                  </a:lnTo>
                  <a:lnTo>
                    <a:pt x="555" y="143"/>
                  </a:lnTo>
                  <a:lnTo>
                    <a:pt x="539" y="127"/>
                  </a:lnTo>
                  <a:lnTo>
                    <a:pt x="514" y="106"/>
                  </a:lnTo>
                  <a:lnTo>
                    <a:pt x="498" y="95"/>
                  </a:lnTo>
                  <a:lnTo>
                    <a:pt x="487" y="92"/>
                  </a:lnTo>
                  <a:lnTo>
                    <a:pt x="471" y="103"/>
                  </a:lnTo>
                  <a:lnTo>
                    <a:pt x="458" y="111"/>
                  </a:lnTo>
                  <a:lnTo>
                    <a:pt x="422" y="138"/>
                  </a:lnTo>
                  <a:lnTo>
                    <a:pt x="396" y="132"/>
                  </a:lnTo>
                  <a:lnTo>
                    <a:pt x="385" y="132"/>
                  </a:lnTo>
                  <a:lnTo>
                    <a:pt x="385" y="122"/>
                  </a:lnTo>
                  <a:lnTo>
                    <a:pt x="390" y="108"/>
                  </a:lnTo>
                  <a:lnTo>
                    <a:pt x="396" y="97"/>
                  </a:lnTo>
                  <a:lnTo>
                    <a:pt x="362" y="76"/>
                  </a:lnTo>
                  <a:lnTo>
                    <a:pt x="352" y="73"/>
                  </a:lnTo>
                  <a:lnTo>
                    <a:pt x="336" y="60"/>
                  </a:lnTo>
                  <a:lnTo>
                    <a:pt x="330" y="35"/>
                  </a:lnTo>
                  <a:lnTo>
                    <a:pt x="322" y="19"/>
                  </a:lnTo>
                  <a:lnTo>
                    <a:pt x="311" y="21"/>
                  </a:lnTo>
                  <a:lnTo>
                    <a:pt x="298" y="5"/>
                  </a:lnTo>
                  <a:lnTo>
                    <a:pt x="279" y="2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sp>
        <p:nvSpPr>
          <p:cNvPr id="27670" name="Freeform 35" descr="25%"/>
          <p:cNvSpPr>
            <a:spLocks/>
          </p:cNvSpPr>
          <p:nvPr/>
        </p:nvSpPr>
        <p:spPr bwMode="auto">
          <a:xfrm>
            <a:off x="2459038" y="3351213"/>
            <a:ext cx="739775" cy="741362"/>
          </a:xfrm>
          <a:custGeom>
            <a:avLst/>
            <a:gdLst>
              <a:gd name="T0" fmla="*/ 2147483647 w 685"/>
              <a:gd name="T1" fmla="*/ 2147483647 h 644"/>
              <a:gd name="T2" fmla="*/ 0 w 685"/>
              <a:gd name="T3" fmla="*/ 2147483647 h 644"/>
              <a:gd name="T4" fmla="*/ 2147483647 w 685"/>
              <a:gd name="T5" fmla="*/ 2147483647 h 644"/>
              <a:gd name="T6" fmla="*/ 2147483647 w 685"/>
              <a:gd name="T7" fmla="*/ 2147483647 h 644"/>
              <a:gd name="T8" fmla="*/ 2147483647 w 685"/>
              <a:gd name="T9" fmla="*/ 2147483647 h 644"/>
              <a:gd name="T10" fmla="*/ 2147483647 w 685"/>
              <a:gd name="T11" fmla="*/ 2147483647 h 644"/>
              <a:gd name="T12" fmla="*/ 2147483647 w 685"/>
              <a:gd name="T13" fmla="*/ 2147483647 h 644"/>
              <a:gd name="T14" fmla="*/ 2147483647 w 685"/>
              <a:gd name="T15" fmla="*/ 2147483647 h 644"/>
              <a:gd name="T16" fmla="*/ 2147483647 w 685"/>
              <a:gd name="T17" fmla="*/ 2147483647 h 644"/>
              <a:gd name="T18" fmla="*/ 2147483647 w 685"/>
              <a:gd name="T19" fmla="*/ 2147483647 h 644"/>
              <a:gd name="T20" fmla="*/ 2147483647 w 685"/>
              <a:gd name="T21" fmla="*/ 2147483647 h 644"/>
              <a:gd name="T22" fmla="*/ 2147483647 w 685"/>
              <a:gd name="T23" fmla="*/ 2147483647 h 644"/>
              <a:gd name="T24" fmla="*/ 2147483647 w 685"/>
              <a:gd name="T25" fmla="*/ 2147483647 h 644"/>
              <a:gd name="T26" fmla="*/ 2147483647 w 685"/>
              <a:gd name="T27" fmla="*/ 2147483647 h 644"/>
              <a:gd name="T28" fmla="*/ 2147483647 w 685"/>
              <a:gd name="T29" fmla="*/ 2147483647 h 644"/>
              <a:gd name="T30" fmla="*/ 2147483647 w 685"/>
              <a:gd name="T31" fmla="*/ 2147483647 h 644"/>
              <a:gd name="T32" fmla="*/ 2147483647 w 685"/>
              <a:gd name="T33" fmla="*/ 2147483647 h 644"/>
              <a:gd name="T34" fmla="*/ 2147483647 w 685"/>
              <a:gd name="T35" fmla="*/ 2147483647 h 644"/>
              <a:gd name="T36" fmla="*/ 2147483647 w 685"/>
              <a:gd name="T37" fmla="*/ 2147483647 h 644"/>
              <a:gd name="T38" fmla="*/ 2147483647 w 685"/>
              <a:gd name="T39" fmla="*/ 2147483647 h 644"/>
              <a:gd name="T40" fmla="*/ 2147483647 w 685"/>
              <a:gd name="T41" fmla="*/ 2147483647 h 644"/>
              <a:gd name="T42" fmla="*/ 2147483647 w 685"/>
              <a:gd name="T43" fmla="*/ 2147483647 h 644"/>
              <a:gd name="T44" fmla="*/ 2147483647 w 685"/>
              <a:gd name="T45" fmla="*/ 2147483647 h 644"/>
              <a:gd name="T46" fmla="*/ 2147483647 w 685"/>
              <a:gd name="T47" fmla="*/ 2147483647 h 644"/>
              <a:gd name="T48" fmla="*/ 2147483647 w 685"/>
              <a:gd name="T49" fmla="*/ 2147483647 h 644"/>
              <a:gd name="T50" fmla="*/ 2147483647 w 685"/>
              <a:gd name="T51" fmla="*/ 2147483647 h 644"/>
              <a:gd name="T52" fmla="*/ 2147483647 w 685"/>
              <a:gd name="T53" fmla="*/ 2147483647 h 644"/>
              <a:gd name="T54" fmla="*/ 2147483647 w 685"/>
              <a:gd name="T55" fmla="*/ 2147483647 h 644"/>
              <a:gd name="T56" fmla="*/ 2147483647 w 685"/>
              <a:gd name="T57" fmla="*/ 2147483647 h 644"/>
              <a:gd name="T58" fmla="*/ 2147483647 w 685"/>
              <a:gd name="T59" fmla="*/ 2147483647 h 644"/>
              <a:gd name="T60" fmla="*/ 2147483647 w 685"/>
              <a:gd name="T61" fmla="*/ 2147483647 h 644"/>
              <a:gd name="T62" fmla="*/ 2147483647 w 685"/>
              <a:gd name="T63" fmla="*/ 2147483647 h 644"/>
              <a:gd name="T64" fmla="*/ 2147483647 w 685"/>
              <a:gd name="T65" fmla="*/ 2147483647 h 644"/>
              <a:gd name="T66" fmla="*/ 2147483647 w 685"/>
              <a:gd name="T67" fmla="*/ 2147483647 h 644"/>
              <a:gd name="T68" fmla="*/ 2147483647 w 685"/>
              <a:gd name="T69" fmla="*/ 2147483647 h 644"/>
              <a:gd name="T70" fmla="*/ 2147483647 w 685"/>
              <a:gd name="T71" fmla="*/ 2147483647 h 644"/>
              <a:gd name="T72" fmla="*/ 2147483647 w 685"/>
              <a:gd name="T73" fmla="*/ 2147483647 h 644"/>
              <a:gd name="T74" fmla="*/ 2147483647 w 685"/>
              <a:gd name="T75" fmla="*/ 2147483647 h 644"/>
              <a:gd name="T76" fmla="*/ 2147483647 w 685"/>
              <a:gd name="T77" fmla="*/ 2147483647 h 644"/>
              <a:gd name="T78" fmla="*/ 2147483647 w 685"/>
              <a:gd name="T79" fmla="*/ 2147483647 h 644"/>
              <a:gd name="T80" fmla="*/ 2147483647 w 685"/>
              <a:gd name="T81" fmla="*/ 2147483647 h 644"/>
              <a:gd name="T82" fmla="*/ 2147483647 w 685"/>
              <a:gd name="T83" fmla="*/ 2147483647 h 644"/>
              <a:gd name="T84" fmla="*/ 2147483647 w 685"/>
              <a:gd name="T85" fmla="*/ 2147483647 h 644"/>
              <a:gd name="T86" fmla="*/ 2147483647 w 685"/>
              <a:gd name="T87" fmla="*/ 2147483647 h 644"/>
              <a:gd name="T88" fmla="*/ 2147483647 w 685"/>
              <a:gd name="T89" fmla="*/ 2147483647 h 644"/>
              <a:gd name="T90" fmla="*/ 2147483647 w 685"/>
              <a:gd name="T91" fmla="*/ 2147483647 h 644"/>
              <a:gd name="T92" fmla="*/ 2147483647 w 685"/>
              <a:gd name="T93" fmla="*/ 2147483647 h 644"/>
              <a:gd name="T94" fmla="*/ 2147483647 w 685"/>
              <a:gd name="T95" fmla="*/ 2147483647 h 6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85"/>
              <a:gd name="T145" fmla="*/ 0 h 644"/>
              <a:gd name="T146" fmla="*/ 685 w 685"/>
              <a:gd name="T147" fmla="*/ 644 h 64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85" h="644">
                <a:moveTo>
                  <a:pt x="16" y="122"/>
                </a:moveTo>
                <a:lnTo>
                  <a:pt x="13" y="162"/>
                </a:lnTo>
                <a:lnTo>
                  <a:pt x="13" y="187"/>
                </a:lnTo>
                <a:lnTo>
                  <a:pt x="0" y="206"/>
                </a:lnTo>
                <a:lnTo>
                  <a:pt x="27" y="238"/>
                </a:lnTo>
                <a:lnTo>
                  <a:pt x="29" y="247"/>
                </a:lnTo>
                <a:lnTo>
                  <a:pt x="23" y="268"/>
                </a:lnTo>
                <a:lnTo>
                  <a:pt x="25" y="282"/>
                </a:lnTo>
                <a:lnTo>
                  <a:pt x="38" y="301"/>
                </a:lnTo>
                <a:lnTo>
                  <a:pt x="37" y="312"/>
                </a:lnTo>
                <a:lnTo>
                  <a:pt x="34" y="347"/>
                </a:lnTo>
                <a:lnTo>
                  <a:pt x="46" y="370"/>
                </a:lnTo>
                <a:lnTo>
                  <a:pt x="54" y="384"/>
                </a:lnTo>
                <a:lnTo>
                  <a:pt x="48" y="393"/>
                </a:lnTo>
                <a:lnTo>
                  <a:pt x="48" y="406"/>
                </a:lnTo>
                <a:lnTo>
                  <a:pt x="41" y="414"/>
                </a:lnTo>
                <a:lnTo>
                  <a:pt x="41" y="423"/>
                </a:lnTo>
                <a:lnTo>
                  <a:pt x="59" y="425"/>
                </a:lnTo>
                <a:lnTo>
                  <a:pt x="73" y="430"/>
                </a:lnTo>
                <a:lnTo>
                  <a:pt x="78" y="439"/>
                </a:lnTo>
                <a:lnTo>
                  <a:pt x="78" y="455"/>
                </a:lnTo>
                <a:lnTo>
                  <a:pt x="97" y="474"/>
                </a:lnTo>
                <a:lnTo>
                  <a:pt x="113" y="481"/>
                </a:lnTo>
                <a:lnTo>
                  <a:pt x="117" y="497"/>
                </a:lnTo>
                <a:lnTo>
                  <a:pt x="138" y="525"/>
                </a:lnTo>
                <a:lnTo>
                  <a:pt x="157" y="508"/>
                </a:lnTo>
                <a:lnTo>
                  <a:pt x="173" y="503"/>
                </a:lnTo>
                <a:lnTo>
                  <a:pt x="184" y="506"/>
                </a:lnTo>
                <a:lnTo>
                  <a:pt x="216" y="541"/>
                </a:lnTo>
                <a:lnTo>
                  <a:pt x="224" y="543"/>
                </a:lnTo>
                <a:lnTo>
                  <a:pt x="262" y="561"/>
                </a:lnTo>
                <a:lnTo>
                  <a:pt x="271" y="563"/>
                </a:lnTo>
                <a:lnTo>
                  <a:pt x="287" y="560"/>
                </a:lnTo>
                <a:lnTo>
                  <a:pt x="306" y="557"/>
                </a:lnTo>
                <a:lnTo>
                  <a:pt x="322" y="563"/>
                </a:lnTo>
                <a:lnTo>
                  <a:pt x="343" y="582"/>
                </a:lnTo>
                <a:lnTo>
                  <a:pt x="352" y="592"/>
                </a:lnTo>
                <a:lnTo>
                  <a:pt x="362" y="584"/>
                </a:lnTo>
                <a:lnTo>
                  <a:pt x="373" y="582"/>
                </a:lnTo>
                <a:lnTo>
                  <a:pt x="389" y="596"/>
                </a:lnTo>
                <a:lnTo>
                  <a:pt x="408" y="609"/>
                </a:lnTo>
                <a:lnTo>
                  <a:pt x="422" y="619"/>
                </a:lnTo>
                <a:lnTo>
                  <a:pt x="441" y="626"/>
                </a:lnTo>
                <a:lnTo>
                  <a:pt x="449" y="623"/>
                </a:lnTo>
                <a:lnTo>
                  <a:pt x="458" y="614"/>
                </a:lnTo>
                <a:lnTo>
                  <a:pt x="470" y="609"/>
                </a:lnTo>
                <a:lnTo>
                  <a:pt x="493" y="617"/>
                </a:lnTo>
                <a:lnTo>
                  <a:pt x="599" y="644"/>
                </a:lnTo>
                <a:lnTo>
                  <a:pt x="615" y="631"/>
                </a:lnTo>
                <a:lnTo>
                  <a:pt x="604" y="609"/>
                </a:lnTo>
                <a:lnTo>
                  <a:pt x="593" y="576"/>
                </a:lnTo>
                <a:lnTo>
                  <a:pt x="666" y="508"/>
                </a:lnTo>
                <a:lnTo>
                  <a:pt x="680" y="492"/>
                </a:lnTo>
                <a:lnTo>
                  <a:pt x="685" y="466"/>
                </a:lnTo>
                <a:lnTo>
                  <a:pt x="674" y="433"/>
                </a:lnTo>
                <a:lnTo>
                  <a:pt x="661" y="404"/>
                </a:lnTo>
                <a:lnTo>
                  <a:pt x="641" y="372"/>
                </a:lnTo>
                <a:lnTo>
                  <a:pt x="627" y="358"/>
                </a:lnTo>
                <a:lnTo>
                  <a:pt x="625" y="338"/>
                </a:lnTo>
                <a:lnTo>
                  <a:pt x="627" y="317"/>
                </a:lnTo>
                <a:lnTo>
                  <a:pt x="634" y="296"/>
                </a:lnTo>
                <a:lnTo>
                  <a:pt x="625" y="282"/>
                </a:lnTo>
                <a:lnTo>
                  <a:pt x="614" y="273"/>
                </a:lnTo>
                <a:lnTo>
                  <a:pt x="625" y="259"/>
                </a:lnTo>
                <a:lnTo>
                  <a:pt x="644" y="233"/>
                </a:lnTo>
                <a:lnTo>
                  <a:pt x="650" y="227"/>
                </a:lnTo>
                <a:lnTo>
                  <a:pt x="646" y="182"/>
                </a:lnTo>
                <a:lnTo>
                  <a:pt x="639" y="160"/>
                </a:lnTo>
                <a:lnTo>
                  <a:pt x="631" y="136"/>
                </a:lnTo>
                <a:lnTo>
                  <a:pt x="631" y="114"/>
                </a:lnTo>
                <a:lnTo>
                  <a:pt x="617" y="93"/>
                </a:lnTo>
                <a:lnTo>
                  <a:pt x="599" y="74"/>
                </a:lnTo>
                <a:lnTo>
                  <a:pt x="579" y="71"/>
                </a:lnTo>
                <a:lnTo>
                  <a:pt x="519" y="70"/>
                </a:lnTo>
                <a:lnTo>
                  <a:pt x="487" y="68"/>
                </a:lnTo>
                <a:lnTo>
                  <a:pt x="427" y="63"/>
                </a:lnTo>
                <a:lnTo>
                  <a:pt x="403" y="51"/>
                </a:lnTo>
                <a:lnTo>
                  <a:pt x="378" y="49"/>
                </a:lnTo>
                <a:lnTo>
                  <a:pt x="365" y="54"/>
                </a:lnTo>
                <a:lnTo>
                  <a:pt x="348" y="65"/>
                </a:lnTo>
                <a:lnTo>
                  <a:pt x="333" y="60"/>
                </a:lnTo>
                <a:lnTo>
                  <a:pt x="320" y="47"/>
                </a:lnTo>
                <a:lnTo>
                  <a:pt x="304" y="47"/>
                </a:lnTo>
                <a:lnTo>
                  <a:pt x="297" y="40"/>
                </a:lnTo>
                <a:lnTo>
                  <a:pt x="292" y="19"/>
                </a:lnTo>
                <a:lnTo>
                  <a:pt x="271" y="3"/>
                </a:lnTo>
                <a:lnTo>
                  <a:pt x="256" y="0"/>
                </a:lnTo>
                <a:lnTo>
                  <a:pt x="228" y="8"/>
                </a:lnTo>
                <a:lnTo>
                  <a:pt x="205" y="14"/>
                </a:lnTo>
                <a:lnTo>
                  <a:pt x="186" y="25"/>
                </a:lnTo>
                <a:lnTo>
                  <a:pt x="154" y="44"/>
                </a:lnTo>
                <a:lnTo>
                  <a:pt x="122" y="54"/>
                </a:lnTo>
                <a:lnTo>
                  <a:pt x="94" y="65"/>
                </a:lnTo>
                <a:lnTo>
                  <a:pt x="64" y="79"/>
                </a:lnTo>
                <a:lnTo>
                  <a:pt x="48" y="98"/>
                </a:lnTo>
                <a:lnTo>
                  <a:pt x="29" y="114"/>
                </a:lnTo>
                <a:lnTo>
                  <a:pt x="16" y="1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8001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71" name="Freeform 36"/>
          <p:cNvSpPr>
            <a:spLocks/>
          </p:cNvSpPr>
          <p:nvPr/>
        </p:nvSpPr>
        <p:spPr bwMode="auto">
          <a:xfrm>
            <a:off x="2954338" y="3163888"/>
            <a:ext cx="387350" cy="322262"/>
          </a:xfrm>
          <a:custGeom>
            <a:avLst/>
            <a:gdLst>
              <a:gd name="T0" fmla="*/ 2147483647 w 358"/>
              <a:gd name="T1" fmla="*/ 2147483647 h 279"/>
              <a:gd name="T2" fmla="*/ 0 w 358"/>
              <a:gd name="T3" fmla="*/ 2147483647 h 279"/>
              <a:gd name="T4" fmla="*/ 2147483647 w 358"/>
              <a:gd name="T5" fmla="*/ 2147483647 h 279"/>
              <a:gd name="T6" fmla="*/ 2147483647 w 358"/>
              <a:gd name="T7" fmla="*/ 2147483647 h 279"/>
              <a:gd name="T8" fmla="*/ 2147483647 w 358"/>
              <a:gd name="T9" fmla="*/ 2147483647 h 279"/>
              <a:gd name="T10" fmla="*/ 2147483647 w 358"/>
              <a:gd name="T11" fmla="*/ 2147483647 h 279"/>
              <a:gd name="T12" fmla="*/ 2147483647 w 358"/>
              <a:gd name="T13" fmla="*/ 2147483647 h 279"/>
              <a:gd name="T14" fmla="*/ 2147483647 w 358"/>
              <a:gd name="T15" fmla="*/ 2147483647 h 279"/>
              <a:gd name="T16" fmla="*/ 2147483647 w 358"/>
              <a:gd name="T17" fmla="*/ 2147483647 h 279"/>
              <a:gd name="T18" fmla="*/ 2147483647 w 358"/>
              <a:gd name="T19" fmla="*/ 2147483647 h 279"/>
              <a:gd name="T20" fmla="*/ 2147483647 w 358"/>
              <a:gd name="T21" fmla="*/ 2147483647 h 279"/>
              <a:gd name="T22" fmla="*/ 2147483647 w 358"/>
              <a:gd name="T23" fmla="*/ 2147483647 h 279"/>
              <a:gd name="T24" fmla="*/ 2147483647 w 358"/>
              <a:gd name="T25" fmla="*/ 2147483647 h 279"/>
              <a:gd name="T26" fmla="*/ 2147483647 w 358"/>
              <a:gd name="T27" fmla="*/ 2147483647 h 279"/>
              <a:gd name="T28" fmla="*/ 2147483647 w 358"/>
              <a:gd name="T29" fmla="*/ 2147483647 h 279"/>
              <a:gd name="T30" fmla="*/ 2147483647 w 358"/>
              <a:gd name="T31" fmla="*/ 2147483647 h 279"/>
              <a:gd name="T32" fmla="*/ 2147483647 w 358"/>
              <a:gd name="T33" fmla="*/ 2147483647 h 279"/>
              <a:gd name="T34" fmla="*/ 2147483647 w 358"/>
              <a:gd name="T35" fmla="*/ 2147483647 h 279"/>
              <a:gd name="T36" fmla="*/ 2147483647 w 358"/>
              <a:gd name="T37" fmla="*/ 2147483647 h 279"/>
              <a:gd name="T38" fmla="*/ 2147483647 w 358"/>
              <a:gd name="T39" fmla="*/ 2147483647 h 279"/>
              <a:gd name="T40" fmla="*/ 2147483647 w 358"/>
              <a:gd name="T41" fmla="*/ 2147483647 h 279"/>
              <a:gd name="T42" fmla="*/ 2147483647 w 358"/>
              <a:gd name="T43" fmla="*/ 2147483647 h 279"/>
              <a:gd name="T44" fmla="*/ 2147483647 w 358"/>
              <a:gd name="T45" fmla="*/ 2147483647 h 279"/>
              <a:gd name="T46" fmla="*/ 2147483647 w 358"/>
              <a:gd name="T47" fmla="*/ 2147483647 h 279"/>
              <a:gd name="T48" fmla="*/ 2147483647 w 358"/>
              <a:gd name="T49" fmla="*/ 2147483647 h 279"/>
              <a:gd name="T50" fmla="*/ 2147483647 w 358"/>
              <a:gd name="T51" fmla="*/ 2147483647 h 279"/>
              <a:gd name="T52" fmla="*/ 2147483647 w 358"/>
              <a:gd name="T53" fmla="*/ 2147483647 h 279"/>
              <a:gd name="T54" fmla="*/ 2147483647 w 358"/>
              <a:gd name="T55" fmla="*/ 2147483647 h 279"/>
              <a:gd name="T56" fmla="*/ 2147483647 w 358"/>
              <a:gd name="T57" fmla="*/ 2147483647 h 279"/>
              <a:gd name="T58" fmla="*/ 2147483647 w 358"/>
              <a:gd name="T59" fmla="*/ 2147483647 h 279"/>
              <a:gd name="T60" fmla="*/ 2147483647 w 358"/>
              <a:gd name="T61" fmla="*/ 2147483647 h 279"/>
              <a:gd name="T62" fmla="*/ 2147483647 w 358"/>
              <a:gd name="T63" fmla="*/ 2147483647 h 279"/>
              <a:gd name="T64" fmla="*/ 2147483647 w 358"/>
              <a:gd name="T65" fmla="*/ 2147483647 h 279"/>
              <a:gd name="T66" fmla="*/ 2147483647 w 358"/>
              <a:gd name="T67" fmla="*/ 2147483647 h 279"/>
              <a:gd name="T68" fmla="*/ 2147483647 w 358"/>
              <a:gd name="T69" fmla="*/ 2147483647 h 279"/>
              <a:gd name="T70" fmla="*/ 2147483647 w 358"/>
              <a:gd name="T71" fmla="*/ 2147483647 h 279"/>
              <a:gd name="T72" fmla="*/ 2147483647 w 358"/>
              <a:gd name="T73" fmla="*/ 2147483647 h 279"/>
              <a:gd name="T74" fmla="*/ 2147483647 w 358"/>
              <a:gd name="T75" fmla="*/ 2147483647 h 279"/>
              <a:gd name="T76" fmla="*/ 2147483647 w 358"/>
              <a:gd name="T77" fmla="*/ 0 h 279"/>
              <a:gd name="T78" fmla="*/ 2147483647 w 358"/>
              <a:gd name="T79" fmla="*/ 0 h 279"/>
              <a:gd name="T80" fmla="*/ 2147483647 w 358"/>
              <a:gd name="T81" fmla="*/ 2147483647 h 279"/>
              <a:gd name="T82" fmla="*/ 2147483647 w 358"/>
              <a:gd name="T83" fmla="*/ 2147483647 h 279"/>
              <a:gd name="T84" fmla="*/ 2147483647 w 358"/>
              <a:gd name="T85" fmla="*/ 2147483647 h 279"/>
              <a:gd name="T86" fmla="*/ 2147483647 w 358"/>
              <a:gd name="T87" fmla="*/ 2147483647 h 279"/>
              <a:gd name="T88" fmla="*/ 2147483647 w 358"/>
              <a:gd name="T89" fmla="*/ 2147483647 h 279"/>
              <a:gd name="T90" fmla="*/ 2147483647 w 358"/>
              <a:gd name="T91" fmla="*/ 2147483647 h 279"/>
              <a:gd name="T92" fmla="*/ 2147483647 w 358"/>
              <a:gd name="T93" fmla="*/ 2147483647 h 279"/>
              <a:gd name="T94" fmla="*/ 2147483647 w 358"/>
              <a:gd name="T95" fmla="*/ 2147483647 h 279"/>
              <a:gd name="T96" fmla="*/ 2147483647 w 358"/>
              <a:gd name="T97" fmla="*/ 0 h 279"/>
              <a:gd name="T98" fmla="*/ 2147483647 w 358"/>
              <a:gd name="T99" fmla="*/ 2147483647 h 279"/>
              <a:gd name="T100" fmla="*/ 2147483647 w 358"/>
              <a:gd name="T101" fmla="*/ 2147483647 h 279"/>
              <a:gd name="T102" fmla="*/ 2147483647 w 358"/>
              <a:gd name="T103" fmla="*/ 2147483647 h 27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358"/>
              <a:gd name="T157" fmla="*/ 0 h 279"/>
              <a:gd name="T158" fmla="*/ 358 w 358"/>
              <a:gd name="T159" fmla="*/ 279 h 27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358" h="279">
                <a:moveTo>
                  <a:pt x="3" y="30"/>
                </a:moveTo>
                <a:lnTo>
                  <a:pt x="0" y="38"/>
                </a:lnTo>
                <a:lnTo>
                  <a:pt x="5" y="71"/>
                </a:lnTo>
                <a:lnTo>
                  <a:pt x="21" y="119"/>
                </a:lnTo>
                <a:lnTo>
                  <a:pt x="35" y="133"/>
                </a:lnTo>
                <a:lnTo>
                  <a:pt x="68" y="145"/>
                </a:lnTo>
                <a:lnTo>
                  <a:pt x="81" y="149"/>
                </a:lnTo>
                <a:lnTo>
                  <a:pt x="84" y="165"/>
                </a:lnTo>
                <a:lnTo>
                  <a:pt x="84" y="193"/>
                </a:lnTo>
                <a:lnTo>
                  <a:pt x="116" y="225"/>
                </a:lnTo>
                <a:lnTo>
                  <a:pt x="136" y="235"/>
                </a:lnTo>
                <a:lnTo>
                  <a:pt x="146" y="240"/>
                </a:lnTo>
                <a:lnTo>
                  <a:pt x="173" y="274"/>
                </a:lnTo>
                <a:lnTo>
                  <a:pt x="182" y="268"/>
                </a:lnTo>
                <a:lnTo>
                  <a:pt x="201" y="265"/>
                </a:lnTo>
                <a:lnTo>
                  <a:pt x="222" y="279"/>
                </a:lnTo>
                <a:lnTo>
                  <a:pt x="238" y="270"/>
                </a:lnTo>
                <a:lnTo>
                  <a:pt x="261" y="244"/>
                </a:lnTo>
                <a:lnTo>
                  <a:pt x="277" y="235"/>
                </a:lnTo>
                <a:lnTo>
                  <a:pt x="293" y="241"/>
                </a:lnTo>
                <a:lnTo>
                  <a:pt x="303" y="238"/>
                </a:lnTo>
                <a:lnTo>
                  <a:pt x="304" y="228"/>
                </a:lnTo>
                <a:lnTo>
                  <a:pt x="307" y="175"/>
                </a:lnTo>
                <a:lnTo>
                  <a:pt x="317" y="159"/>
                </a:lnTo>
                <a:lnTo>
                  <a:pt x="317" y="136"/>
                </a:lnTo>
                <a:lnTo>
                  <a:pt x="320" y="127"/>
                </a:lnTo>
                <a:lnTo>
                  <a:pt x="339" y="113"/>
                </a:lnTo>
                <a:lnTo>
                  <a:pt x="358" y="111"/>
                </a:lnTo>
                <a:lnTo>
                  <a:pt x="358" y="84"/>
                </a:lnTo>
                <a:lnTo>
                  <a:pt x="353" y="65"/>
                </a:lnTo>
                <a:lnTo>
                  <a:pt x="339" y="57"/>
                </a:lnTo>
                <a:lnTo>
                  <a:pt x="333" y="60"/>
                </a:lnTo>
                <a:lnTo>
                  <a:pt x="309" y="38"/>
                </a:lnTo>
                <a:lnTo>
                  <a:pt x="295" y="23"/>
                </a:lnTo>
                <a:lnTo>
                  <a:pt x="279" y="23"/>
                </a:lnTo>
                <a:lnTo>
                  <a:pt x="247" y="23"/>
                </a:lnTo>
                <a:lnTo>
                  <a:pt x="241" y="18"/>
                </a:lnTo>
                <a:lnTo>
                  <a:pt x="233" y="2"/>
                </a:lnTo>
                <a:lnTo>
                  <a:pt x="224" y="0"/>
                </a:lnTo>
                <a:lnTo>
                  <a:pt x="196" y="0"/>
                </a:lnTo>
                <a:lnTo>
                  <a:pt x="185" y="13"/>
                </a:lnTo>
                <a:lnTo>
                  <a:pt x="173" y="11"/>
                </a:lnTo>
                <a:lnTo>
                  <a:pt x="155" y="7"/>
                </a:lnTo>
                <a:lnTo>
                  <a:pt x="146" y="5"/>
                </a:lnTo>
                <a:lnTo>
                  <a:pt x="132" y="9"/>
                </a:lnTo>
                <a:lnTo>
                  <a:pt x="122" y="16"/>
                </a:lnTo>
                <a:lnTo>
                  <a:pt x="104" y="9"/>
                </a:lnTo>
                <a:lnTo>
                  <a:pt x="65" y="2"/>
                </a:lnTo>
                <a:lnTo>
                  <a:pt x="55" y="0"/>
                </a:lnTo>
                <a:lnTo>
                  <a:pt x="44" y="9"/>
                </a:lnTo>
                <a:lnTo>
                  <a:pt x="25" y="21"/>
                </a:lnTo>
                <a:lnTo>
                  <a:pt x="3" y="30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72" name="Group 37"/>
          <p:cNvGrpSpPr>
            <a:grpSpLocks/>
          </p:cNvGrpSpPr>
          <p:nvPr/>
        </p:nvGrpSpPr>
        <p:grpSpPr bwMode="auto">
          <a:xfrm>
            <a:off x="2984500" y="2728913"/>
            <a:ext cx="388938" cy="274637"/>
            <a:chOff x="1406" y="2073"/>
            <a:chExt cx="180" cy="119"/>
          </a:xfrm>
        </p:grpSpPr>
        <p:sp>
          <p:nvSpPr>
            <p:cNvPr id="27821" name="Freeform 38"/>
            <p:cNvSpPr>
              <a:spLocks/>
            </p:cNvSpPr>
            <p:nvPr/>
          </p:nvSpPr>
          <p:spPr bwMode="auto">
            <a:xfrm>
              <a:off x="1414" y="2112"/>
              <a:ext cx="27" cy="23"/>
            </a:xfrm>
            <a:custGeom>
              <a:avLst/>
              <a:gdLst>
                <a:gd name="T0" fmla="*/ 2 w 55"/>
                <a:gd name="T1" fmla="*/ 0 h 46"/>
                <a:gd name="T2" fmla="*/ 0 w 55"/>
                <a:gd name="T3" fmla="*/ 1 h 46"/>
                <a:gd name="T4" fmla="*/ 0 w 55"/>
                <a:gd name="T5" fmla="*/ 2 h 46"/>
                <a:gd name="T6" fmla="*/ 1 w 55"/>
                <a:gd name="T7" fmla="*/ 2 h 46"/>
                <a:gd name="T8" fmla="*/ 1 w 55"/>
                <a:gd name="T9" fmla="*/ 3 h 46"/>
                <a:gd name="T10" fmla="*/ 2 w 55"/>
                <a:gd name="T11" fmla="*/ 3 h 46"/>
                <a:gd name="T12" fmla="*/ 3 w 55"/>
                <a:gd name="T13" fmla="*/ 2 h 46"/>
                <a:gd name="T14" fmla="*/ 2 w 55"/>
                <a:gd name="T15" fmla="*/ 1 h 46"/>
                <a:gd name="T16" fmla="*/ 2 w 55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46"/>
                <a:gd name="T29" fmla="*/ 55 w 55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46">
                  <a:moveTo>
                    <a:pt x="32" y="0"/>
                  </a:moveTo>
                  <a:lnTo>
                    <a:pt x="7" y="16"/>
                  </a:lnTo>
                  <a:lnTo>
                    <a:pt x="0" y="25"/>
                  </a:lnTo>
                  <a:lnTo>
                    <a:pt x="16" y="30"/>
                  </a:lnTo>
                  <a:lnTo>
                    <a:pt x="30" y="46"/>
                  </a:lnTo>
                  <a:lnTo>
                    <a:pt x="41" y="35"/>
                  </a:lnTo>
                  <a:lnTo>
                    <a:pt x="55" y="25"/>
                  </a:lnTo>
                  <a:lnTo>
                    <a:pt x="43" y="1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2" name="Freeform 39"/>
            <p:cNvSpPr>
              <a:spLocks/>
            </p:cNvSpPr>
            <p:nvPr/>
          </p:nvSpPr>
          <p:spPr bwMode="auto">
            <a:xfrm>
              <a:off x="1406" y="2139"/>
              <a:ext cx="40" cy="42"/>
            </a:xfrm>
            <a:custGeom>
              <a:avLst/>
              <a:gdLst>
                <a:gd name="T0" fmla="*/ 4 w 81"/>
                <a:gd name="T1" fmla="*/ 0 h 84"/>
                <a:gd name="T2" fmla="*/ 2 w 81"/>
                <a:gd name="T3" fmla="*/ 1 h 84"/>
                <a:gd name="T4" fmla="*/ 1 w 81"/>
                <a:gd name="T5" fmla="*/ 0 h 84"/>
                <a:gd name="T6" fmla="*/ 0 w 81"/>
                <a:gd name="T7" fmla="*/ 1 h 84"/>
                <a:gd name="T8" fmla="*/ 0 w 81"/>
                <a:gd name="T9" fmla="*/ 1 h 84"/>
                <a:gd name="T10" fmla="*/ 0 w 81"/>
                <a:gd name="T11" fmla="*/ 2 h 84"/>
                <a:gd name="T12" fmla="*/ 0 w 81"/>
                <a:gd name="T13" fmla="*/ 3 h 84"/>
                <a:gd name="T14" fmla="*/ 0 w 81"/>
                <a:gd name="T15" fmla="*/ 5 h 84"/>
                <a:gd name="T16" fmla="*/ 1 w 81"/>
                <a:gd name="T17" fmla="*/ 5 h 84"/>
                <a:gd name="T18" fmla="*/ 3 w 81"/>
                <a:gd name="T19" fmla="*/ 3 h 84"/>
                <a:gd name="T20" fmla="*/ 4 w 81"/>
                <a:gd name="T21" fmla="*/ 3 h 84"/>
                <a:gd name="T22" fmla="*/ 5 w 81"/>
                <a:gd name="T23" fmla="*/ 2 h 84"/>
                <a:gd name="T24" fmla="*/ 4 w 81"/>
                <a:gd name="T25" fmla="*/ 1 h 84"/>
                <a:gd name="T26" fmla="*/ 4 w 81"/>
                <a:gd name="T27" fmla="*/ 0 h 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1"/>
                <a:gd name="T43" fmla="*/ 0 h 84"/>
                <a:gd name="T44" fmla="*/ 81 w 81"/>
                <a:gd name="T45" fmla="*/ 84 h 8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1" h="84">
                  <a:moveTo>
                    <a:pt x="67" y="0"/>
                  </a:moveTo>
                  <a:lnTo>
                    <a:pt x="40" y="5"/>
                  </a:lnTo>
                  <a:lnTo>
                    <a:pt x="30" y="0"/>
                  </a:lnTo>
                  <a:lnTo>
                    <a:pt x="13" y="21"/>
                  </a:lnTo>
                  <a:lnTo>
                    <a:pt x="7" y="16"/>
                  </a:lnTo>
                  <a:lnTo>
                    <a:pt x="0" y="30"/>
                  </a:lnTo>
                  <a:lnTo>
                    <a:pt x="8" y="38"/>
                  </a:lnTo>
                  <a:lnTo>
                    <a:pt x="8" y="72"/>
                  </a:lnTo>
                  <a:lnTo>
                    <a:pt x="16" y="84"/>
                  </a:lnTo>
                  <a:lnTo>
                    <a:pt x="57" y="38"/>
                  </a:lnTo>
                  <a:lnTo>
                    <a:pt x="73" y="38"/>
                  </a:lnTo>
                  <a:lnTo>
                    <a:pt x="81" y="25"/>
                  </a:lnTo>
                  <a:lnTo>
                    <a:pt x="78" y="1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23" name="Freeform 40"/>
            <p:cNvSpPr>
              <a:spLocks/>
            </p:cNvSpPr>
            <p:nvPr/>
          </p:nvSpPr>
          <p:spPr bwMode="auto">
            <a:xfrm>
              <a:off x="1453" y="2073"/>
              <a:ext cx="133" cy="119"/>
            </a:xfrm>
            <a:custGeom>
              <a:avLst/>
              <a:gdLst>
                <a:gd name="T0" fmla="*/ 16 w 267"/>
                <a:gd name="T1" fmla="*/ 14 h 238"/>
                <a:gd name="T2" fmla="*/ 15 w 267"/>
                <a:gd name="T3" fmla="*/ 14 h 238"/>
                <a:gd name="T4" fmla="*/ 16 w 267"/>
                <a:gd name="T5" fmla="*/ 13 h 238"/>
                <a:gd name="T6" fmla="*/ 16 w 267"/>
                <a:gd name="T7" fmla="*/ 12 h 238"/>
                <a:gd name="T8" fmla="*/ 15 w 267"/>
                <a:gd name="T9" fmla="*/ 11 h 238"/>
                <a:gd name="T10" fmla="*/ 14 w 267"/>
                <a:gd name="T11" fmla="*/ 10 h 238"/>
                <a:gd name="T12" fmla="*/ 14 w 267"/>
                <a:gd name="T13" fmla="*/ 9 h 238"/>
                <a:gd name="T14" fmla="*/ 13 w 267"/>
                <a:gd name="T15" fmla="*/ 7 h 238"/>
                <a:gd name="T16" fmla="*/ 13 w 267"/>
                <a:gd name="T17" fmla="*/ 7 h 238"/>
                <a:gd name="T18" fmla="*/ 13 w 267"/>
                <a:gd name="T19" fmla="*/ 6 h 238"/>
                <a:gd name="T20" fmla="*/ 13 w 267"/>
                <a:gd name="T21" fmla="*/ 5 h 238"/>
                <a:gd name="T22" fmla="*/ 15 w 267"/>
                <a:gd name="T23" fmla="*/ 5 h 238"/>
                <a:gd name="T24" fmla="*/ 16 w 267"/>
                <a:gd name="T25" fmla="*/ 5 h 238"/>
                <a:gd name="T26" fmla="*/ 16 w 267"/>
                <a:gd name="T27" fmla="*/ 2 h 238"/>
                <a:gd name="T28" fmla="*/ 16 w 267"/>
                <a:gd name="T29" fmla="*/ 2 h 238"/>
                <a:gd name="T30" fmla="*/ 15 w 267"/>
                <a:gd name="T31" fmla="*/ 1 h 238"/>
                <a:gd name="T32" fmla="*/ 14 w 267"/>
                <a:gd name="T33" fmla="*/ 2 h 238"/>
                <a:gd name="T34" fmla="*/ 11 w 267"/>
                <a:gd name="T35" fmla="*/ 2 h 238"/>
                <a:gd name="T36" fmla="*/ 10 w 267"/>
                <a:gd name="T37" fmla="*/ 1 h 238"/>
                <a:gd name="T38" fmla="*/ 9 w 267"/>
                <a:gd name="T39" fmla="*/ 1 h 238"/>
                <a:gd name="T40" fmla="*/ 8 w 267"/>
                <a:gd name="T41" fmla="*/ 0 h 238"/>
                <a:gd name="T42" fmla="*/ 7 w 267"/>
                <a:gd name="T43" fmla="*/ 2 h 238"/>
                <a:gd name="T44" fmla="*/ 5 w 267"/>
                <a:gd name="T45" fmla="*/ 3 h 238"/>
                <a:gd name="T46" fmla="*/ 4 w 267"/>
                <a:gd name="T47" fmla="*/ 3 h 238"/>
                <a:gd name="T48" fmla="*/ 3 w 267"/>
                <a:gd name="T49" fmla="*/ 3 h 238"/>
                <a:gd name="T50" fmla="*/ 1 w 267"/>
                <a:gd name="T51" fmla="*/ 5 h 238"/>
                <a:gd name="T52" fmla="*/ 0 w 267"/>
                <a:gd name="T53" fmla="*/ 6 h 238"/>
                <a:gd name="T54" fmla="*/ 0 w 267"/>
                <a:gd name="T55" fmla="*/ 7 h 238"/>
                <a:gd name="T56" fmla="*/ 0 w 267"/>
                <a:gd name="T57" fmla="*/ 7 h 238"/>
                <a:gd name="T58" fmla="*/ 1 w 267"/>
                <a:gd name="T59" fmla="*/ 10 h 238"/>
                <a:gd name="T60" fmla="*/ 2 w 267"/>
                <a:gd name="T61" fmla="*/ 11 h 238"/>
                <a:gd name="T62" fmla="*/ 3 w 267"/>
                <a:gd name="T63" fmla="*/ 10 h 238"/>
                <a:gd name="T64" fmla="*/ 4 w 267"/>
                <a:gd name="T65" fmla="*/ 10 h 238"/>
                <a:gd name="T66" fmla="*/ 4 w 267"/>
                <a:gd name="T67" fmla="*/ 11 h 238"/>
                <a:gd name="T68" fmla="*/ 4 w 267"/>
                <a:gd name="T69" fmla="*/ 13 h 238"/>
                <a:gd name="T70" fmla="*/ 4 w 267"/>
                <a:gd name="T71" fmla="*/ 13 h 238"/>
                <a:gd name="T72" fmla="*/ 4 w 267"/>
                <a:gd name="T73" fmla="*/ 13 h 238"/>
                <a:gd name="T74" fmla="*/ 5 w 267"/>
                <a:gd name="T75" fmla="*/ 13 h 238"/>
                <a:gd name="T76" fmla="*/ 8 w 267"/>
                <a:gd name="T77" fmla="*/ 13 h 238"/>
                <a:gd name="T78" fmla="*/ 8 w 267"/>
                <a:gd name="T79" fmla="*/ 14 h 238"/>
                <a:gd name="T80" fmla="*/ 10 w 267"/>
                <a:gd name="T81" fmla="*/ 14 h 238"/>
                <a:gd name="T82" fmla="*/ 11 w 267"/>
                <a:gd name="T83" fmla="*/ 15 h 238"/>
                <a:gd name="T84" fmla="*/ 11 w 267"/>
                <a:gd name="T85" fmla="*/ 15 h 238"/>
                <a:gd name="T86" fmla="*/ 13 w 267"/>
                <a:gd name="T87" fmla="*/ 14 h 238"/>
                <a:gd name="T88" fmla="*/ 14 w 267"/>
                <a:gd name="T89" fmla="*/ 14 h 238"/>
                <a:gd name="T90" fmla="*/ 16 w 267"/>
                <a:gd name="T91" fmla="*/ 14 h 2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7"/>
                <a:gd name="T139" fmla="*/ 0 h 238"/>
                <a:gd name="T140" fmla="*/ 267 w 267"/>
                <a:gd name="T141" fmla="*/ 238 h 23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7" h="238">
                  <a:moveTo>
                    <a:pt x="258" y="224"/>
                  </a:moveTo>
                  <a:lnTo>
                    <a:pt x="255" y="211"/>
                  </a:lnTo>
                  <a:lnTo>
                    <a:pt x="264" y="198"/>
                  </a:lnTo>
                  <a:lnTo>
                    <a:pt x="264" y="181"/>
                  </a:lnTo>
                  <a:lnTo>
                    <a:pt x="245" y="167"/>
                  </a:lnTo>
                  <a:lnTo>
                    <a:pt x="239" y="160"/>
                  </a:lnTo>
                  <a:lnTo>
                    <a:pt x="234" y="136"/>
                  </a:lnTo>
                  <a:lnTo>
                    <a:pt x="223" y="116"/>
                  </a:lnTo>
                  <a:lnTo>
                    <a:pt x="211" y="100"/>
                  </a:lnTo>
                  <a:lnTo>
                    <a:pt x="211" y="86"/>
                  </a:lnTo>
                  <a:lnTo>
                    <a:pt x="218" y="76"/>
                  </a:lnTo>
                  <a:lnTo>
                    <a:pt x="248" y="79"/>
                  </a:lnTo>
                  <a:lnTo>
                    <a:pt x="259" y="65"/>
                  </a:lnTo>
                  <a:lnTo>
                    <a:pt x="267" y="30"/>
                  </a:lnTo>
                  <a:lnTo>
                    <a:pt x="264" y="19"/>
                  </a:lnTo>
                  <a:lnTo>
                    <a:pt x="250" y="16"/>
                  </a:lnTo>
                  <a:lnTo>
                    <a:pt x="226" y="19"/>
                  </a:lnTo>
                  <a:lnTo>
                    <a:pt x="191" y="19"/>
                  </a:lnTo>
                  <a:lnTo>
                    <a:pt x="165" y="8"/>
                  </a:lnTo>
                  <a:lnTo>
                    <a:pt x="146" y="3"/>
                  </a:lnTo>
                  <a:lnTo>
                    <a:pt x="130" y="0"/>
                  </a:lnTo>
                  <a:lnTo>
                    <a:pt x="113" y="21"/>
                  </a:lnTo>
                  <a:lnTo>
                    <a:pt x="95" y="35"/>
                  </a:lnTo>
                  <a:lnTo>
                    <a:pt x="67" y="33"/>
                  </a:lnTo>
                  <a:lnTo>
                    <a:pt x="51" y="44"/>
                  </a:lnTo>
                  <a:lnTo>
                    <a:pt x="25" y="70"/>
                  </a:lnTo>
                  <a:lnTo>
                    <a:pt x="5" y="86"/>
                  </a:lnTo>
                  <a:lnTo>
                    <a:pt x="0" y="97"/>
                  </a:lnTo>
                  <a:lnTo>
                    <a:pt x="11" y="119"/>
                  </a:lnTo>
                  <a:lnTo>
                    <a:pt x="24" y="146"/>
                  </a:lnTo>
                  <a:lnTo>
                    <a:pt x="37" y="162"/>
                  </a:lnTo>
                  <a:lnTo>
                    <a:pt x="51" y="157"/>
                  </a:lnTo>
                  <a:lnTo>
                    <a:pt x="75" y="148"/>
                  </a:lnTo>
                  <a:lnTo>
                    <a:pt x="72" y="171"/>
                  </a:lnTo>
                  <a:lnTo>
                    <a:pt x="65" y="198"/>
                  </a:lnTo>
                  <a:lnTo>
                    <a:pt x="67" y="203"/>
                  </a:lnTo>
                  <a:lnTo>
                    <a:pt x="79" y="203"/>
                  </a:lnTo>
                  <a:lnTo>
                    <a:pt x="95" y="198"/>
                  </a:lnTo>
                  <a:lnTo>
                    <a:pt x="130" y="202"/>
                  </a:lnTo>
                  <a:lnTo>
                    <a:pt x="140" y="214"/>
                  </a:lnTo>
                  <a:lnTo>
                    <a:pt x="160" y="222"/>
                  </a:lnTo>
                  <a:lnTo>
                    <a:pt x="176" y="238"/>
                  </a:lnTo>
                  <a:lnTo>
                    <a:pt x="187" y="236"/>
                  </a:lnTo>
                  <a:lnTo>
                    <a:pt x="208" y="224"/>
                  </a:lnTo>
                  <a:lnTo>
                    <a:pt x="229" y="222"/>
                  </a:lnTo>
                  <a:lnTo>
                    <a:pt x="258" y="224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grpSp>
        <p:nvGrpSpPr>
          <p:cNvPr id="27673" name="Group 41"/>
          <p:cNvGrpSpPr>
            <a:grpSpLocks/>
          </p:cNvGrpSpPr>
          <p:nvPr/>
        </p:nvGrpSpPr>
        <p:grpSpPr bwMode="auto">
          <a:xfrm>
            <a:off x="2865438" y="1436688"/>
            <a:ext cx="625475" cy="1290637"/>
            <a:chOff x="1350" y="1511"/>
            <a:chExt cx="290" cy="561"/>
          </a:xfrm>
        </p:grpSpPr>
        <p:grpSp>
          <p:nvGrpSpPr>
            <p:cNvPr id="27805" name="Group 42"/>
            <p:cNvGrpSpPr>
              <a:grpSpLocks/>
            </p:cNvGrpSpPr>
            <p:nvPr/>
          </p:nvGrpSpPr>
          <p:grpSpPr bwMode="auto">
            <a:xfrm>
              <a:off x="1350" y="1511"/>
              <a:ext cx="290" cy="561"/>
              <a:chOff x="1350" y="1511"/>
              <a:chExt cx="290" cy="561"/>
            </a:xfrm>
          </p:grpSpPr>
          <p:sp>
            <p:nvSpPr>
              <p:cNvPr id="27819" name="Freeform 43"/>
              <p:cNvSpPr>
                <a:spLocks/>
              </p:cNvSpPr>
              <p:nvPr/>
            </p:nvSpPr>
            <p:spPr bwMode="auto">
              <a:xfrm>
                <a:off x="1350" y="2038"/>
                <a:ext cx="18" cy="16"/>
              </a:xfrm>
              <a:custGeom>
                <a:avLst/>
                <a:gdLst>
                  <a:gd name="T0" fmla="*/ 2 w 35"/>
                  <a:gd name="T1" fmla="*/ 0 h 33"/>
                  <a:gd name="T2" fmla="*/ 1 w 35"/>
                  <a:gd name="T3" fmla="*/ 0 h 33"/>
                  <a:gd name="T4" fmla="*/ 0 w 35"/>
                  <a:gd name="T5" fmla="*/ 1 h 33"/>
                  <a:gd name="T6" fmla="*/ 1 w 35"/>
                  <a:gd name="T7" fmla="*/ 2 h 33"/>
                  <a:gd name="T8" fmla="*/ 1 w 35"/>
                  <a:gd name="T9" fmla="*/ 2 h 33"/>
                  <a:gd name="T10" fmla="*/ 3 w 35"/>
                  <a:gd name="T11" fmla="*/ 1 h 33"/>
                  <a:gd name="T12" fmla="*/ 2 w 35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"/>
                  <a:gd name="T22" fmla="*/ 0 h 33"/>
                  <a:gd name="T23" fmla="*/ 35 w 35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" h="33">
                    <a:moveTo>
                      <a:pt x="30" y="0"/>
                    </a:moveTo>
                    <a:lnTo>
                      <a:pt x="16" y="8"/>
                    </a:lnTo>
                    <a:lnTo>
                      <a:pt x="0" y="21"/>
                    </a:lnTo>
                    <a:lnTo>
                      <a:pt x="2" y="33"/>
                    </a:lnTo>
                    <a:lnTo>
                      <a:pt x="11" y="33"/>
                    </a:lnTo>
                    <a:lnTo>
                      <a:pt x="35" y="16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20" name="Freeform 44"/>
              <p:cNvSpPr>
                <a:spLocks/>
              </p:cNvSpPr>
              <p:nvPr/>
            </p:nvSpPr>
            <p:spPr bwMode="auto">
              <a:xfrm>
                <a:off x="1368" y="1511"/>
                <a:ext cx="272" cy="561"/>
              </a:xfrm>
              <a:custGeom>
                <a:avLst/>
                <a:gdLst>
                  <a:gd name="T0" fmla="*/ 9 w 544"/>
                  <a:gd name="T1" fmla="*/ 68 h 1122"/>
                  <a:gd name="T2" fmla="*/ 7 w 544"/>
                  <a:gd name="T3" fmla="*/ 67 h 1122"/>
                  <a:gd name="T4" fmla="*/ 5 w 544"/>
                  <a:gd name="T5" fmla="*/ 66 h 1122"/>
                  <a:gd name="T6" fmla="*/ 5 w 544"/>
                  <a:gd name="T7" fmla="*/ 60 h 1122"/>
                  <a:gd name="T8" fmla="*/ 3 w 544"/>
                  <a:gd name="T9" fmla="*/ 56 h 1122"/>
                  <a:gd name="T10" fmla="*/ 3 w 544"/>
                  <a:gd name="T11" fmla="*/ 53 h 1122"/>
                  <a:gd name="T12" fmla="*/ 2 w 544"/>
                  <a:gd name="T13" fmla="*/ 51 h 1122"/>
                  <a:gd name="T14" fmla="*/ 4 w 544"/>
                  <a:gd name="T15" fmla="*/ 48 h 1122"/>
                  <a:gd name="T16" fmla="*/ 5 w 544"/>
                  <a:gd name="T17" fmla="*/ 46 h 1122"/>
                  <a:gd name="T18" fmla="*/ 9 w 544"/>
                  <a:gd name="T19" fmla="*/ 43 h 1122"/>
                  <a:gd name="T20" fmla="*/ 11 w 544"/>
                  <a:gd name="T21" fmla="*/ 40 h 1122"/>
                  <a:gd name="T22" fmla="*/ 12 w 544"/>
                  <a:gd name="T23" fmla="*/ 37 h 1122"/>
                  <a:gd name="T24" fmla="*/ 14 w 544"/>
                  <a:gd name="T25" fmla="*/ 35 h 1122"/>
                  <a:gd name="T26" fmla="*/ 14 w 544"/>
                  <a:gd name="T27" fmla="*/ 33 h 1122"/>
                  <a:gd name="T28" fmla="*/ 13 w 544"/>
                  <a:gd name="T29" fmla="*/ 31 h 1122"/>
                  <a:gd name="T30" fmla="*/ 12 w 544"/>
                  <a:gd name="T31" fmla="*/ 30 h 1122"/>
                  <a:gd name="T32" fmla="*/ 9 w 544"/>
                  <a:gd name="T33" fmla="*/ 24 h 1122"/>
                  <a:gd name="T34" fmla="*/ 9 w 544"/>
                  <a:gd name="T35" fmla="*/ 20 h 1122"/>
                  <a:gd name="T36" fmla="*/ 9 w 544"/>
                  <a:gd name="T37" fmla="*/ 15 h 1122"/>
                  <a:gd name="T38" fmla="*/ 6 w 544"/>
                  <a:gd name="T39" fmla="*/ 12 h 1122"/>
                  <a:gd name="T40" fmla="*/ 2 w 544"/>
                  <a:gd name="T41" fmla="*/ 10 h 1122"/>
                  <a:gd name="T42" fmla="*/ 1 w 544"/>
                  <a:gd name="T43" fmla="*/ 8 h 1122"/>
                  <a:gd name="T44" fmla="*/ 1 w 544"/>
                  <a:gd name="T45" fmla="*/ 6 h 1122"/>
                  <a:gd name="T46" fmla="*/ 4 w 544"/>
                  <a:gd name="T47" fmla="*/ 7 h 1122"/>
                  <a:gd name="T48" fmla="*/ 9 w 544"/>
                  <a:gd name="T49" fmla="*/ 9 h 1122"/>
                  <a:gd name="T50" fmla="*/ 10 w 544"/>
                  <a:gd name="T51" fmla="*/ 10 h 1122"/>
                  <a:gd name="T52" fmla="*/ 12 w 544"/>
                  <a:gd name="T53" fmla="*/ 8 h 1122"/>
                  <a:gd name="T54" fmla="*/ 14 w 544"/>
                  <a:gd name="T55" fmla="*/ 6 h 1122"/>
                  <a:gd name="T56" fmla="*/ 13 w 544"/>
                  <a:gd name="T57" fmla="*/ 3 h 1122"/>
                  <a:gd name="T58" fmla="*/ 16 w 544"/>
                  <a:gd name="T59" fmla="*/ 1 h 1122"/>
                  <a:gd name="T60" fmla="*/ 19 w 544"/>
                  <a:gd name="T61" fmla="*/ 2 h 1122"/>
                  <a:gd name="T62" fmla="*/ 19 w 544"/>
                  <a:gd name="T63" fmla="*/ 5 h 1122"/>
                  <a:gd name="T64" fmla="*/ 17 w 544"/>
                  <a:gd name="T65" fmla="*/ 7 h 1122"/>
                  <a:gd name="T66" fmla="*/ 19 w 544"/>
                  <a:gd name="T67" fmla="*/ 7 h 1122"/>
                  <a:gd name="T68" fmla="*/ 20 w 544"/>
                  <a:gd name="T69" fmla="*/ 2 h 1122"/>
                  <a:gd name="T70" fmla="*/ 21 w 544"/>
                  <a:gd name="T71" fmla="*/ 5 h 1122"/>
                  <a:gd name="T72" fmla="*/ 21 w 544"/>
                  <a:gd name="T73" fmla="*/ 9 h 1122"/>
                  <a:gd name="T74" fmla="*/ 23 w 544"/>
                  <a:gd name="T75" fmla="*/ 12 h 1122"/>
                  <a:gd name="T76" fmla="*/ 24 w 544"/>
                  <a:gd name="T77" fmla="*/ 15 h 1122"/>
                  <a:gd name="T78" fmla="*/ 25 w 544"/>
                  <a:gd name="T79" fmla="*/ 20 h 1122"/>
                  <a:gd name="T80" fmla="*/ 27 w 544"/>
                  <a:gd name="T81" fmla="*/ 27 h 1122"/>
                  <a:gd name="T82" fmla="*/ 28 w 544"/>
                  <a:gd name="T83" fmla="*/ 35 h 1122"/>
                  <a:gd name="T84" fmla="*/ 29 w 544"/>
                  <a:gd name="T85" fmla="*/ 40 h 1122"/>
                  <a:gd name="T86" fmla="*/ 33 w 544"/>
                  <a:gd name="T87" fmla="*/ 44 h 1122"/>
                  <a:gd name="T88" fmla="*/ 34 w 544"/>
                  <a:gd name="T89" fmla="*/ 47 h 1122"/>
                  <a:gd name="T90" fmla="*/ 33 w 544"/>
                  <a:gd name="T91" fmla="*/ 53 h 1122"/>
                  <a:gd name="T92" fmla="*/ 31 w 544"/>
                  <a:gd name="T93" fmla="*/ 56 h 1122"/>
                  <a:gd name="T94" fmla="*/ 30 w 544"/>
                  <a:gd name="T95" fmla="*/ 58 h 1122"/>
                  <a:gd name="T96" fmla="*/ 25 w 544"/>
                  <a:gd name="T97" fmla="*/ 62 h 1122"/>
                  <a:gd name="T98" fmla="*/ 23 w 544"/>
                  <a:gd name="T99" fmla="*/ 65 h 1122"/>
                  <a:gd name="T100" fmla="*/ 21 w 544"/>
                  <a:gd name="T101" fmla="*/ 66 h 1122"/>
                  <a:gd name="T102" fmla="*/ 17 w 544"/>
                  <a:gd name="T103" fmla="*/ 67 h 1122"/>
                  <a:gd name="T104" fmla="*/ 13 w 544"/>
                  <a:gd name="T105" fmla="*/ 69 h 1122"/>
                  <a:gd name="T106" fmla="*/ 9 w 544"/>
                  <a:gd name="T107" fmla="*/ 70 h 11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44"/>
                  <a:gd name="T163" fmla="*/ 0 h 1122"/>
                  <a:gd name="T164" fmla="*/ 544 w 544"/>
                  <a:gd name="T165" fmla="*/ 1122 h 11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44" h="1122">
                    <a:moveTo>
                      <a:pt x="152" y="1122"/>
                    </a:moveTo>
                    <a:lnTo>
                      <a:pt x="148" y="1084"/>
                    </a:lnTo>
                    <a:lnTo>
                      <a:pt x="129" y="1066"/>
                    </a:lnTo>
                    <a:lnTo>
                      <a:pt x="116" y="1057"/>
                    </a:lnTo>
                    <a:lnTo>
                      <a:pt x="92" y="1048"/>
                    </a:lnTo>
                    <a:lnTo>
                      <a:pt x="73" y="1048"/>
                    </a:lnTo>
                    <a:lnTo>
                      <a:pt x="64" y="1030"/>
                    </a:lnTo>
                    <a:lnTo>
                      <a:pt x="73" y="960"/>
                    </a:lnTo>
                    <a:lnTo>
                      <a:pt x="69" y="919"/>
                    </a:lnTo>
                    <a:lnTo>
                      <a:pt x="54" y="900"/>
                    </a:lnTo>
                    <a:lnTo>
                      <a:pt x="46" y="891"/>
                    </a:lnTo>
                    <a:lnTo>
                      <a:pt x="51" y="854"/>
                    </a:lnTo>
                    <a:lnTo>
                      <a:pt x="46" y="832"/>
                    </a:lnTo>
                    <a:lnTo>
                      <a:pt x="37" y="814"/>
                    </a:lnTo>
                    <a:lnTo>
                      <a:pt x="51" y="773"/>
                    </a:lnTo>
                    <a:lnTo>
                      <a:pt x="64" y="773"/>
                    </a:lnTo>
                    <a:lnTo>
                      <a:pt x="73" y="764"/>
                    </a:lnTo>
                    <a:lnTo>
                      <a:pt x="78" y="736"/>
                    </a:lnTo>
                    <a:lnTo>
                      <a:pt x="106" y="713"/>
                    </a:lnTo>
                    <a:lnTo>
                      <a:pt x="133" y="690"/>
                    </a:lnTo>
                    <a:lnTo>
                      <a:pt x="138" y="662"/>
                    </a:lnTo>
                    <a:lnTo>
                      <a:pt x="170" y="635"/>
                    </a:lnTo>
                    <a:lnTo>
                      <a:pt x="203" y="603"/>
                    </a:lnTo>
                    <a:lnTo>
                      <a:pt x="198" y="589"/>
                    </a:lnTo>
                    <a:lnTo>
                      <a:pt x="198" y="570"/>
                    </a:lnTo>
                    <a:lnTo>
                      <a:pt x="221" y="556"/>
                    </a:lnTo>
                    <a:lnTo>
                      <a:pt x="230" y="551"/>
                    </a:lnTo>
                    <a:lnTo>
                      <a:pt x="225" y="524"/>
                    </a:lnTo>
                    <a:lnTo>
                      <a:pt x="225" y="497"/>
                    </a:lnTo>
                    <a:lnTo>
                      <a:pt x="216" y="492"/>
                    </a:lnTo>
                    <a:lnTo>
                      <a:pt x="203" y="497"/>
                    </a:lnTo>
                    <a:lnTo>
                      <a:pt x="189" y="478"/>
                    </a:lnTo>
                    <a:lnTo>
                      <a:pt x="175" y="427"/>
                    </a:lnTo>
                    <a:lnTo>
                      <a:pt x="148" y="390"/>
                    </a:lnTo>
                    <a:lnTo>
                      <a:pt x="157" y="339"/>
                    </a:lnTo>
                    <a:lnTo>
                      <a:pt x="152" y="316"/>
                    </a:lnTo>
                    <a:lnTo>
                      <a:pt x="119" y="284"/>
                    </a:lnTo>
                    <a:lnTo>
                      <a:pt x="133" y="243"/>
                    </a:lnTo>
                    <a:lnTo>
                      <a:pt x="124" y="219"/>
                    </a:lnTo>
                    <a:lnTo>
                      <a:pt x="101" y="195"/>
                    </a:lnTo>
                    <a:lnTo>
                      <a:pt x="87" y="210"/>
                    </a:lnTo>
                    <a:lnTo>
                      <a:pt x="37" y="159"/>
                    </a:lnTo>
                    <a:lnTo>
                      <a:pt x="23" y="141"/>
                    </a:lnTo>
                    <a:lnTo>
                      <a:pt x="13" y="122"/>
                    </a:lnTo>
                    <a:lnTo>
                      <a:pt x="0" y="114"/>
                    </a:lnTo>
                    <a:lnTo>
                      <a:pt x="18" y="97"/>
                    </a:lnTo>
                    <a:lnTo>
                      <a:pt x="46" y="97"/>
                    </a:lnTo>
                    <a:lnTo>
                      <a:pt x="59" y="118"/>
                    </a:lnTo>
                    <a:lnTo>
                      <a:pt x="97" y="159"/>
                    </a:lnTo>
                    <a:lnTo>
                      <a:pt x="133" y="136"/>
                    </a:lnTo>
                    <a:lnTo>
                      <a:pt x="157" y="141"/>
                    </a:lnTo>
                    <a:lnTo>
                      <a:pt x="162" y="154"/>
                    </a:lnTo>
                    <a:lnTo>
                      <a:pt x="189" y="159"/>
                    </a:lnTo>
                    <a:lnTo>
                      <a:pt x="198" y="122"/>
                    </a:lnTo>
                    <a:lnTo>
                      <a:pt x="211" y="111"/>
                    </a:lnTo>
                    <a:lnTo>
                      <a:pt x="221" y="97"/>
                    </a:lnTo>
                    <a:lnTo>
                      <a:pt x="221" y="83"/>
                    </a:lnTo>
                    <a:lnTo>
                      <a:pt x="216" y="46"/>
                    </a:lnTo>
                    <a:lnTo>
                      <a:pt x="240" y="23"/>
                    </a:lnTo>
                    <a:lnTo>
                      <a:pt x="254" y="23"/>
                    </a:lnTo>
                    <a:lnTo>
                      <a:pt x="276" y="0"/>
                    </a:lnTo>
                    <a:lnTo>
                      <a:pt x="304" y="32"/>
                    </a:lnTo>
                    <a:lnTo>
                      <a:pt x="314" y="46"/>
                    </a:lnTo>
                    <a:lnTo>
                      <a:pt x="304" y="73"/>
                    </a:lnTo>
                    <a:lnTo>
                      <a:pt x="281" y="92"/>
                    </a:lnTo>
                    <a:lnTo>
                      <a:pt x="263" y="114"/>
                    </a:lnTo>
                    <a:lnTo>
                      <a:pt x="267" y="136"/>
                    </a:lnTo>
                    <a:lnTo>
                      <a:pt x="309" y="106"/>
                    </a:lnTo>
                    <a:lnTo>
                      <a:pt x="309" y="78"/>
                    </a:lnTo>
                    <a:lnTo>
                      <a:pt x="314" y="37"/>
                    </a:lnTo>
                    <a:lnTo>
                      <a:pt x="327" y="27"/>
                    </a:lnTo>
                    <a:lnTo>
                      <a:pt x="341" y="78"/>
                    </a:lnTo>
                    <a:lnTo>
                      <a:pt x="341" y="122"/>
                    </a:lnTo>
                    <a:lnTo>
                      <a:pt x="332" y="141"/>
                    </a:lnTo>
                    <a:lnTo>
                      <a:pt x="332" y="168"/>
                    </a:lnTo>
                    <a:lnTo>
                      <a:pt x="368" y="195"/>
                    </a:lnTo>
                    <a:lnTo>
                      <a:pt x="368" y="214"/>
                    </a:lnTo>
                    <a:lnTo>
                      <a:pt x="392" y="246"/>
                    </a:lnTo>
                    <a:lnTo>
                      <a:pt x="401" y="270"/>
                    </a:lnTo>
                    <a:lnTo>
                      <a:pt x="396" y="325"/>
                    </a:lnTo>
                    <a:lnTo>
                      <a:pt x="411" y="386"/>
                    </a:lnTo>
                    <a:lnTo>
                      <a:pt x="433" y="436"/>
                    </a:lnTo>
                    <a:lnTo>
                      <a:pt x="428" y="510"/>
                    </a:lnTo>
                    <a:lnTo>
                      <a:pt x="447" y="556"/>
                    </a:lnTo>
                    <a:lnTo>
                      <a:pt x="457" y="575"/>
                    </a:lnTo>
                    <a:lnTo>
                      <a:pt x="466" y="644"/>
                    </a:lnTo>
                    <a:lnTo>
                      <a:pt x="474" y="672"/>
                    </a:lnTo>
                    <a:lnTo>
                      <a:pt x="520" y="703"/>
                    </a:lnTo>
                    <a:lnTo>
                      <a:pt x="544" y="732"/>
                    </a:lnTo>
                    <a:lnTo>
                      <a:pt x="544" y="751"/>
                    </a:lnTo>
                    <a:lnTo>
                      <a:pt x="525" y="835"/>
                    </a:lnTo>
                    <a:lnTo>
                      <a:pt x="517" y="844"/>
                    </a:lnTo>
                    <a:lnTo>
                      <a:pt x="525" y="863"/>
                    </a:lnTo>
                    <a:lnTo>
                      <a:pt x="503" y="895"/>
                    </a:lnTo>
                    <a:lnTo>
                      <a:pt x="474" y="909"/>
                    </a:lnTo>
                    <a:lnTo>
                      <a:pt x="474" y="924"/>
                    </a:lnTo>
                    <a:lnTo>
                      <a:pt x="433" y="979"/>
                    </a:lnTo>
                    <a:lnTo>
                      <a:pt x="406" y="992"/>
                    </a:lnTo>
                    <a:lnTo>
                      <a:pt x="401" y="1025"/>
                    </a:lnTo>
                    <a:lnTo>
                      <a:pt x="373" y="1025"/>
                    </a:lnTo>
                    <a:lnTo>
                      <a:pt x="360" y="1035"/>
                    </a:lnTo>
                    <a:lnTo>
                      <a:pt x="332" y="1043"/>
                    </a:lnTo>
                    <a:lnTo>
                      <a:pt x="295" y="1038"/>
                    </a:lnTo>
                    <a:lnTo>
                      <a:pt x="267" y="1062"/>
                    </a:lnTo>
                    <a:lnTo>
                      <a:pt x="235" y="1081"/>
                    </a:lnTo>
                    <a:lnTo>
                      <a:pt x="203" y="1089"/>
                    </a:lnTo>
                    <a:lnTo>
                      <a:pt x="179" y="1108"/>
                    </a:lnTo>
                    <a:lnTo>
                      <a:pt x="152" y="1122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  <p:grpSp>
          <p:nvGrpSpPr>
            <p:cNvPr id="27806" name="Group 45"/>
            <p:cNvGrpSpPr>
              <a:grpSpLocks/>
            </p:cNvGrpSpPr>
            <p:nvPr/>
          </p:nvGrpSpPr>
          <p:grpSpPr bwMode="auto">
            <a:xfrm>
              <a:off x="1447" y="1710"/>
              <a:ext cx="176" cy="286"/>
              <a:chOff x="1447" y="1710"/>
              <a:chExt cx="176" cy="286"/>
            </a:xfrm>
          </p:grpSpPr>
          <p:sp>
            <p:nvSpPr>
              <p:cNvPr id="27807" name="Freeform 46"/>
              <p:cNvSpPr>
                <a:spLocks/>
              </p:cNvSpPr>
              <p:nvPr/>
            </p:nvSpPr>
            <p:spPr bwMode="auto">
              <a:xfrm>
                <a:off x="1546" y="1710"/>
                <a:ext cx="10" cy="14"/>
              </a:xfrm>
              <a:custGeom>
                <a:avLst/>
                <a:gdLst>
                  <a:gd name="T0" fmla="*/ 1 w 20"/>
                  <a:gd name="T1" fmla="*/ 1 h 28"/>
                  <a:gd name="T2" fmla="*/ 0 w 20"/>
                  <a:gd name="T3" fmla="*/ 0 h 28"/>
                  <a:gd name="T4" fmla="*/ 1 w 20"/>
                  <a:gd name="T5" fmla="*/ 2 h 28"/>
                  <a:gd name="T6" fmla="*/ 1 w 20"/>
                  <a:gd name="T7" fmla="*/ 2 h 28"/>
                  <a:gd name="T8" fmla="*/ 1 w 20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8"/>
                  <a:gd name="T17" fmla="*/ 20 w 20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8">
                    <a:moveTo>
                      <a:pt x="12" y="3"/>
                    </a:moveTo>
                    <a:lnTo>
                      <a:pt x="0" y="0"/>
                    </a:lnTo>
                    <a:lnTo>
                      <a:pt x="10" y="28"/>
                    </a:lnTo>
                    <a:lnTo>
                      <a:pt x="20" y="21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08" name="Freeform 47"/>
              <p:cNvSpPr>
                <a:spLocks/>
              </p:cNvSpPr>
              <p:nvPr/>
            </p:nvSpPr>
            <p:spPr bwMode="auto">
              <a:xfrm>
                <a:off x="1565" y="1762"/>
                <a:ext cx="10" cy="28"/>
              </a:xfrm>
              <a:custGeom>
                <a:avLst/>
                <a:gdLst>
                  <a:gd name="T0" fmla="*/ 2 w 19"/>
                  <a:gd name="T1" fmla="*/ 0 h 56"/>
                  <a:gd name="T2" fmla="*/ 0 w 19"/>
                  <a:gd name="T3" fmla="*/ 1 h 56"/>
                  <a:gd name="T4" fmla="*/ 0 w 19"/>
                  <a:gd name="T5" fmla="*/ 4 h 56"/>
                  <a:gd name="T6" fmla="*/ 1 w 19"/>
                  <a:gd name="T7" fmla="*/ 3 h 56"/>
                  <a:gd name="T8" fmla="*/ 1 w 19"/>
                  <a:gd name="T9" fmla="*/ 1 h 56"/>
                  <a:gd name="T10" fmla="*/ 1 w 19"/>
                  <a:gd name="T11" fmla="*/ 1 h 56"/>
                  <a:gd name="T12" fmla="*/ 2 w 19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56"/>
                  <a:gd name="T23" fmla="*/ 19 w 19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56">
                    <a:moveTo>
                      <a:pt x="19" y="0"/>
                    </a:moveTo>
                    <a:lnTo>
                      <a:pt x="0" y="11"/>
                    </a:lnTo>
                    <a:lnTo>
                      <a:pt x="0" y="56"/>
                    </a:lnTo>
                    <a:lnTo>
                      <a:pt x="10" y="35"/>
                    </a:lnTo>
                    <a:lnTo>
                      <a:pt x="13" y="11"/>
                    </a:lnTo>
                    <a:lnTo>
                      <a:pt x="6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09" name="Freeform 48"/>
              <p:cNvSpPr>
                <a:spLocks/>
              </p:cNvSpPr>
              <p:nvPr/>
            </p:nvSpPr>
            <p:spPr bwMode="auto">
              <a:xfrm>
                <a:off x="1581" y="1802"/>
                <a:ext cx="12" cy="16"/>
              </a:xfrm>
              <a:custGeom>
                <a:avLst/>
                <a:gdLst>
                  <a:gd name="T0" fmla="*/ 1 w 23"/>
                  <a:gd name="T1" fmla="*/ 0 h 32"/>
                  <a:gd name="T2" fmla="*/ 0 w 23"/>
                  <a:gd name="T3" fmla="*/ 1 h 32"/>
                  <a:gd name="T4" fmla="*/ 1 w 23"/>
                  <a:gd name="T5" fmla="*/ 2 h 32"/>
                  <a:gd name="T6" fmla="*/ 2 w 23"/>
                  <a:gd name="T7" fmla="*/ 1 h 32"/>
                  <a:gd name="T8" fmla="*/ 2 w 23"/>
                  <a:gd name="T9" fmla="*/ 1 h 32"/>
                  <a:gd name="T10" fmla="*/ 1 w 23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32"/>
                  <a:gd name="T20" fmla="*/ 23 w 23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32">
                    <a:moveTo>
                      <a:pt x="5" y="0"/>
                    </a:moveTo>
                    <a:lnTo>
                      <a:pt x="0" y="8"/>
                    </a:lnTo>
                    <a:lnTo>
                      <a:pt x="7" y="32"/>
                    </a:lnTo>
                    <a:lnTo>
                      <a:pt x="21" y="24"/>
                    </a:lnTo>
                    <a:lnTo>
                      <a:pt x="23" y="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0" name="Freeform 49"/>
              <p:cNvSpPr>
                <a:spLocks/>
              </p:cNvSpPr>
              <p:nvPr/>
            </p:nvSpPr>
            <p:spPr bwMode="auto">
              <a:xfrm>
                <a:off x="1516" y="1800"/>
                <a:ext cx="26" cy="24"/>
              </a:xfrm>
              <a:custGeom>
                <a:avLst/>
                <a:gdLst>
                  <a:gd name="T0" fmla="*/ 4 w 51"/>
                  <a:gd name="T1" fmla="*/ 2 h 48"/>
                  <a:gd name="T2" fmla="*/ 3 w 51"/>
                  <a:gd name="T3" fmla="*/ 2 h 48"/>
                  <a:gd name="T4" fmla="*/ 2 w 51"/>
                  <a:gd name="T5" fmla="*/ 0 h 48"/>
                  <a:gd name="T6" fmla="*/ 1 w 51"/>
                  <a:gd name="T7" fmla="*/ 1 h 48"/>
                  <a:gd name="T8" fmla="*/ 1 w 51"/>
                  <a:gd name="T9" fmla="*/ 1 h 48"/>
                  <a:gd name="T10" fmla="*/ 0 w 51"/>
                  <a:gd name="T11" fmla="*/ 2 h 48"/>
                  <a:gd name="T12" fmla="*/ 1 w 51"/>
                  <a:gd name="T13" fmla="*/ 2 h 48"/>
                  <a:gd name="T14" fmla="*/ 1 w 51"/>
                  <a:gd name="T15" fmla="*/ 3 h 48"/>
                  <a:gd name="T16" fmla="*/ 1 w 51"/>
                  <a:gd name="T17" fmla="*/ 3 h 48"/>
                  <a:gd name="T18" fmla="*/ 2 w 51"/>
                  <a:gd name="T19" fmla="*/ 3 h 48"/>
                  <a:gd name="T20" fmla="*/ 3 w 51"/>
                  <a:gd name="T21" fmla="*/ 3 h 48"/>
                  <a:gd name="T22" fmla="*/ 4 w 51"/>
                  <a:gd name="T23" fmla="*/ 2 h 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"/>
                  <a:gd name="T37" fmla="*/ 0 h 48"/>
                  <a:gd name="T38" fmla="*/ 51 w 51"/>
                  <a:gd name="T39" fmla="*/ 48 h 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" h="48">
                    <a:moveTo>
                      <a:pt x="51" y="21"/>
                    </a:moveTo>
                    <a:lnTo>
                      <a:pt x="40" y="21"/>
                    </a:lnTo>
                    <a:lnTo>
                      <a:pt x="26" y="0"/>
                    </a:lnTo>
                    <a:lnTo>
                      <a:pt x="16" y="13"/>
                    </a:lnTo>
                    <a:lnTo>
                      <a:pt x="3" y="8"/>
                    </a:lnTo>
                    <a:lnTo>
                      <a:pt x="0" y="21"/>
                    </a:lnTo>
                    <a:lnTo>
                      <a:pt x="8" y="29"/>
                    </a:lnTo>
                    <a:lnTo>
                      <a:pt x="8" y="39"/>
                    </a:lnTo>
                    <a:lnTo>
                      <a:pt x="16" y="48"/>
                    </a:lnTo>
                    <a:lnTo>
                      <a:pt x="26" y="41"/>
                    </a:lnTo>
                    <a:lnTo>
                      <a:pt x="44" y="46"/>
                    </a:lnTo>
                    <a:lnTo>
                      <a:pt x="51" y="21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1" name="Freeform 50"/>
              <p:cNvSpPr>
                <a:spLocks/>
              </p:cNvSpPr>
              <p:nvPr/>
            </p:nvSpPr>
            <p:spPr bwMode="auto">
              <a:xfrm>
                <a:off x="1575" y="1860"/>
                <a:ext cx="36" cy="25"/>
              </a:xfrm>
              <a:custGeom>
                <a:avLst/>
                <a:gdLst>
                  <a:gd name="T0" fmla="*/ 0 w 73"/>
                  <a:gd name="T1" fmla="*/ 0 h 50"/>
                  <a:gd name="T2" fmla="*/ 0 w 73"/>
                  <a:gd name="T3" fmla="*/ 1 h 50"/>
                  <a:gd name="T4" fmla="*/ 1 w 73"/>
                  <a:gd name="T5" fmla="*/ 2 h 50"/>
                  <a:gd name="T6" fmla="*/ 2 w 73"/>
                  <a:gd name="T7" fmla="*/ 2 h 50"/>
                  <a:gd name="T8" fmla="*/ 4 w 73"/>
                  <a:gd name="T9" fmla="*/ 3 h 50"/>
                  <a:gd name="T10" fmla="*/ 4 w 73"/>
                  <a:gd name="T11" fmla="*/ 3 h 50"/>
                  <a:gd name="T12" fmla="*/ 4 w 73"/>
                  <a:gd name="T13" fmla="*/ 2 h 50"/>
                  <a:gd name="T14" fmla="*/ 4 w 73"/>
                  <a:gd name="T15" fmla="*/ 1 h 50"/>
                  <a:gd name="T16" fmla="*/ 2 w 73"/>
                  <a:gd name="T17" fmla="*/ 1 h 50"/>
                  <a:gd name="T18" fmla="*/ 1 w 73"/>
                  <a:gd name="T19" fmla="*/ 0 h 50"/>
                  <a:gd name="T20" fmla="*/ 0 w 73"/>
                  <a:gd name="T21" fmla="*/ 0 h 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3"/>
                  <a:gd name="T34" fmla="*/ 0 h 50"/>
                  <a:gd name="T35" fmla="*/ 73 w 73"/>
                  <a:gd name="T36" fmla="*/ 50 h 5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3" h="50">
                    <a:moveTo>
                      <a:pt x="9" y="0"/>
                    </a:moveTo>
                    <a:lnTo>
                      <a:pt x="0" y="5"/>
                    </a:lnTo>
                    <a:lnTo>
                      <a:pt x="27" y="30"/>
                    </a:lnTo>
                    <a:lnTo>
                      <a:pt x="35" y="30"/>
                    </a:lnTo>
                    <a:lnTo>
                      <a:pt x="64" y="50"/>
                    </a:lnTo>
                    <a:lnTo>
                      <a:pt x="73" y="41"/>
                    </a:lnTo>
                    <a:lnTo>
                      <a:pt x="65" y="20"/>
                    </a:lnTo>
                    <a:lnTo>
                      <a:pt x="64" y="9"/>
                    </a:lnTo>
                    <a:lnTo>
                      <a:pt x="43" y="9"/>
                    </a:lnTo>
                    <a:lnTo>
                      <a:pt x="2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2" name="Freeform 51"/>
              <p:cNvSpPr>
                <a:spLocks/>
              </p:cNvSpPr>
              <p:nvPr/>
            </p:nvSpPr>
            <p:spPr bwMode="auto">
              <a:xfrm>
                <a:off x="1499" y="1875"/>
                <a:ext cx="23" cy="37"/>
              </a:xfrm>
              <a:custGeom>
                <a:avLst/>
                <a:gdLst>
                  <a:gd name="T0" fmla="*/ 3 w 46"/>
                  <a:gd name="T1" fmla="*/ 0 h 74"/>
                  <a:gd name="T2" fmla="*/ 3 w 46"/>
                  <a:gd name="T3" fmla="*/ 1 h 74"/>
                  <a:gd name="T4" fmla="*/ 1 w 46"/>
                  <a:gd name="T5" fmla="*/ 3 h 74"/>
                  <a:gd name="T6" fmla="*/ 1 w 46"/>
                  <a:gd name="T7" fmla="*/ 4 h 74"/>
                  <a:gd name="T8" fmla="*/ 1 w 46"/>
                  <a:gd name="T9" fmla="*/ 5 h 74"/>
                  <a:gd name="T10" fmla="*/ 0 w 46"/>
                  <a:gd name="T11" fmla="*/ 4 h 74"/>
                  <a:gd name="T12" fmla="*/ 1 w 46"/>
                  <a:gd name="T13" fmla="*/ 3 h 74"/>
                  <a:gd name="T14" fmla="*/ 1 w 46"/>
                  <a:gd name="T15" fmla="*/ 2 h 74"/>
                  <a:gd name="T16" fmla="*/ 1 w 46"/>
                  <a:gd name="T17" fmla="*/ 1 h 74"/>
                  <a:gd name="T18" fmla="*/ 1 w 46"/>
                  <a:gd name="T19" fmla="*/ 1 h 74"/>
                  <a:gd name="T20" fmla="*/ 1 w 46"/>
                  <a:gd name="T21" fmla="*/ 0 h 74"/>
                  <a:gd name="T22" fmla="*/ 2 w 46"/>
                  <a:gd name="T23" fmla="*/ 1 h 74"/>
                  <a:gd name="T24" fmla="*/ 3 w 46"/>
                  <a:gd name="T25" fmla="*/ 0 h 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6"/>
                  <a:gd name="T40" fmla="*/ 0 h 74"/>
                  <a:gd name="T41" fmla="*/ 46 w 46"/>
                  <a:gd name="T42" fmla="*/ 74 h 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6" h="74">
                    <a:moveTo>
                      <a:pt x="41" y="0"/>
                    </a:moveTo>
                    <a:lnTo>
                      <a:pt x="46" y="14"/>
                    </a:lnTo>
                    <a:lnTo>
                      <a:pt x="23" y="49"/>
                    </a:lnTo>
                    <a:lnTo>
                      <a:pt x="24" y="60"/>
                    </a:lnTo>
                    <a:lnTo>
                      <a:pt x="11" y="74"/>
                    </a:lnTo>
                    <a:lnTo>
                      <a:pt x="0" y="63"/>
                    </a:lnTo>
                    <a:lnTo>
                      <a:pt x="4" y="53"/>
                    </a:lnTo>
                    <a:lnTo>
                      <a:pt x="7" y="30"/>
                    </a:lnTo>
                    <a:lnTo>
                      <a:pt x="18" y="16"/>
                    </a:lnTo>
                    <a:lnTo>
                      <a:pt x="4" y="5"/>
                    </a:lnTo>
                    <a:lnTo>
                      <a:pt x="13" y="0"/>
                    </a:lnTo>
                    <a:lnTo>
                      <a:pt x="27" y="8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3" name="Freeform 52"/>
              <p:cNvSpPr>
                <a:spLocks/>
              </p:cNvSpPr>
              <p:nvPr/>
            </p:nvSpPr>
            <p:spPr bwMode="auto">
              <a:xfrm>
                <a:off x="1510" y="1898"/>
                <a:ext cx="20" cy="34"/>
              </a:xfrm>
              <a:custGeom>
                <a:avLst/>
                <a:gdLst>
                  <a:gd name="T0" fmla="*/ 3 w 40"/>
                  <a:gd name="T1" fmla="*/ 0 h 68"/>
                  <a:gd name="T2" fmla="*/ 2 w 40"/>
                  <a:gd name="T3" fmla="*/ 0 h 68"/>
                  <a:gd name="T4" fmla="*/ 2 w 40"/>
                  <a:gd name="T5" fmla="*/ 1 h 68"/>
                  <a:gd name="T6" fmla="*/ 2 w 40"/>
                  <a:gd name="T7" fmla="*/ 1 h 68"/>
                  <a:gd name="T8" fmla="*/ 2 w 40"/>
                  <a:gd name="T9" fmla="*/ 1 h 68"/>
                  <a:gd name="T10" fmla="*/ 1 w 40"/>
                  <a:gd name="T11" fmla="*/ 2 h 68"/>
                  <a:gd name="T12" fmla="*/ 1 w 40"/>
                  <a:gd name="T13" fmla="*/ 2 h 68"/>
                  <a:gd name="T14" fmla="*/ 1 w 40"/>
                  <a:gd name="T15" fmla="*/ 3 h 68"/>
                  <a:gd name="T16" fmla="*/ 0 w 40"/>
                  <a:gd name="T17" fmla="*/ 4 h 68"/>
                  <a:gd name="T18" fmla="*/ 1 w 40"/>
                  <a:gd name="T19" fmla="*/ 4 h 68"/>
                  <a:gd name="T20" fmla="*/ 3 w 40"/>
                  <a:gd name="T21" fmla="*/ 2 h 68"/>
                  <a:gd name="T22" fmla="*/ 3 w 40"/>
                  <a:gd name="T23" fmla="*/ 1 h 68"/>
                  <a:gd name="T24" fmla="*/ 3 w 40"/>
                  <a:gd name="T25" fmla="*/ 1 h 68"/>
                  <a:gd name="T26" fmla="*/ 3 w 40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"/>
                  <a:gd name="T43" fmla="*/ 0 h 68"/>
                  <a:gd name="T44" fmla="*/ 40 w 40"/>
                  <a:gd name="T45" fmla="*/ 68 h 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" h="68">
                    <a:moveTo>
                      <a:pt x="35" y="0"/>
                    </a:moveTo>
                    <a:lnTo>
                      <a:pt x="26" y="0"/>
                    </a:lnTo>
                    <a:lnTo>
                      <a:pt x="26" y="5"/>
                    </a:lnTo>
                    <a:lnTo>
                      <a:pt x="26" y="9"/>
                    </a:lnTo>
                    <a:lnTo>
                      <a:pt x="26" y="14"/>
                    </a:lnTo>
                    <a:lnTo>
                      <a:pt x="19" y="27"/>
                    </a:lnTo>
                    <a:lnTo>
                      <a:pt x="7" y="38"/>
                    </a:lnTo>
                    <a:lnTo>
                      <a:pt x="10" y="46"/>
                    </a:lnTo>
                    <a:lnTo>
                      <a:pt x="0" y="60"/>
                    </a:lnTo>
                    <a:lnTo>
                      <a:pt x="10" y="68"/>
                    </a:lnTo>
                    <a:lnTo>
                      <a:pt x="35" y="33"/>
                    </a:lnTo>
                    <a:lnTo>
                      <a:pt x="35" y="24"/>
                    </a:lnTo>
                    <a:lnTo>
                      <a:pt x="40" y="1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4" name="Freeform 53"/>
              <p:cNvSpPr>
                <a:spLocks/>
              </p:cNvSpPr>
              <p:nvPr/>
            </p:nvSpPr>
            <p:spPr bwMode="auto">
              <a:xfrm>
                <a:off x="1447" y="1940"/>
                <a:ext cx="27" cy="49"/>
              </a:xfrm>
              <a:custGeom>
                <a:avLst/>
                <a:gdLst>
                  <a:gd name="T0" fmla="*/ 2 w 55"/>
                  <a:gd name="T1" fmla="*/ 1 h 98"/>
                  <a:gd name="T2" fmla="*/ 1 w 55"/>
                  <a:gd name="T3" fmla="*/ 1 h 98"/>
                  <a:gd name="T4" fmla="*/ 1 w 55"/>
                  <a:gd name="T5" fmla="*/ 0 h 98"/>
                  <a:gd name="T6" fmla="*/ 0 w 55"/>
                  <a:gd name="T7" fmla="*/ 1 h 98"/>
                  <a:gd name="T8" fmla="*/ 0 w 55"/>
                  <a:gd name="T9" fmla="*/ 2 h 98"/>
                  <a:gd name="T10" fmla="*/ 0 w 55"/>
                  <a:gd name="T11" fmla="*/ 2 h 98"/>
                  <a:gd name="T12" fmla="*/ 0 w 55"/>
                  <a:gd name="T13" fmla="*/ 2 h 98"/>
                  <a:gd name="T14" fmla="*/ 1 w 55"/>
                  <a:gd name="T15" fmla="*/ 3 h 98"/>
                  <a:gd name="T16" fmla="*/ 1 w 55"/>
                  <a:gd name="T17" fmla="*/ 3 h 98"/>
                  <a:gd name="T18" fmla="*/ 0 w 55"/>
                  <a:gd name="T19" fmla="*/ 4 h 98"/>
                  <a:gd name="T20" fmla="*/ 0 w 55"/>
                  <a:gd name="T21" fmla="*/ 5 h 98"/>
                  <a:gd name="T22" fmla="*/ 0 w 55"/>
                  <a:gd name="T23" fmla="*/ 6 h 98"/>
                  <a:gd name="T24" fmla="*/ 0 w 55"/>
                  <a:gd name="T25" fmla="*/ 6 h 98"/>
                  <a:gd name="T26" fmla="*/ 2 w 55"/>
                  <a:gd name="T27" fmla="*/ 5 h 98"/>
                  <a:gd name="T28" fmla="*/ 1 w 55"/>
                  <a:gd name="T29" fmla="*/ 5 h 98"/>
                  <a:gd name="T30" fmla="*/ 2 w 55"/>
                  <a:gd name="T31" fmla="*/ 3 h 98"/>
                  <a:gd name="T32" fmla="*/ 3 w 55"/>
                  <a:gd name="T33" fmla="*/ 2 h 98"/>
                  <a:gd name="T34" fmla="*/ 3 w 55"/>
                  <a:gd name="T35" fmla="*/ 1 h 98"/>
                  <a:gd name="T36" fmla="*/ 2 w 55"/>
                  <a:gd name="T37" fmla="*/ 1 h 9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98"/>
                  <a:gd name="T59" fmla="*/ 55 w 55"/>
                  <a:gd name="T60" fmla="*/ 98 h 9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98">
                    <a:moveTo>
                      <a:pt x="36" y="2"/>
                    </a:moveTo>
                    <a:lnTo>
                      <a:pt x="31" y="5"/>
                    </a:lnTo>
                    <a:lnTo>
                      <a:pt x="21" y="0"/>
                    </a:lnTo>
                    <a:lnTo>
                      <a:pt x="5" y="2"/>
                    </a:lnTo>
                    <a:lnTo>
                      <a:pt x="5" y="25"/>
                    </a:lnTo>
                    <a:lnTo>
                      <a:pt x="14" y="27"/>
                    </a:lnTo>
                    <a:lnTo>
                      <a:pt x="14" y="18"/>
                    </a:lnTo>
                    <a:lnTo>
                      <a:pt x="29" y="35"/>
                    </a:lnTo>
                    <a:lnTo>
                      <a:pt x="24" y="48"/>
                    </a:lnTo>
                    <a:lnTo>
                      <a:pt x="12" y="57"/>
                    </a:lnTo>
                    <a:lnTo>
                      <a:pt x="7" y="77"/>
                    </a:lnTo>
                    <a:lnTo>
                      <a:pt x="0" y="87"/>
                    </a:lnTo>
                    <a:lnTo>
                      <a:pt x="10" y="98"/>
                    </a:lnTo>
                    <a:lnTo>
                      <a:pt x="38" y="79"/>
                    </a:lnTo>
                    <a:lnTo>
                      <a:pt x="29" y="66"/>
                    </a:lnTo>
                    <a:lnTo>
                      <a:pt x="36" y="43"/>
                    </a:lnTo>
                    <a:lnTo>
                      <a:pt x="52" y="32"/>
                    </a:lnTo>
                    <a:lnTo>
                      <a:pt x="55" y="16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5" name="Freeform 54"/>
              <p:cNvSpPr>
                <a:spLocks/>
              </p:cNvSpPr>
              <p:nvPr/>
            </p:nvSpPr>
            <p:spPr bwMode="auto">
              <a:xfrm>
                <a:off x="1463" y="1967"/>
                <a:ext cx="17" cy="29"/>
              </a:xfrm>
              <a:custGeom>
                <a:avLst/>
                <a:gdLst>
                  <a:gd name="T0" fmla="*/ 1 w 34"/>
                  <a:gd name="T1" fmla="*/ 0 h 59"/>
                  <a:gd name="T2" fmla="*/ 2 w 34"/>
                  <a:gd name="T3" fmla="*/ 0 h 59"/>
                  <a:gd name="T4" fmla="*/ 2 w 34"/>
                  <a:gd name="T5" fmla="*/ 1 h 59"/>
                  <a:gd name="T6" fmla="*/ 1 w 34"/>
                  <a:gd name="T7" fmla="*/ 2 h 59"/>
                  <a:gd name="T8" fmla="*/ 1 w 34"/>
                  <a:gd name="T9" fmla="*/ 3 h 59"/>
                  <a:gd name="T10" fmla="*/ 0 w 34"/>
                  <a:gd name="T11" fmla="*/ 3 h 59"/>
                  <a:gd name="T12" fmla="*/ 1 w 34"/>
                  <a:gd name="T13" fmla="*/ 1 h 59"/>
                  <a:gd name="T14" fmla="*/ 1 w 34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"/>
                  <a:gd name="T25" fmla="*/ 0 h 59"/>
                  <a:gd name="T26" fmla="*/ 34 w 34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" h="59">
                    <a:moveTo>
                      <a:pt x="21" y="0"/>
                    </a:moveTo>
                    <a:lnTo>
                      <a:pt x="34" y="14"/>
                    </a:lnTo>
                    <a:lnTo>
                      <a:pt x="26" y="29"/>
                    </a:lnTo>
                    <a:lnTo>
                      <a:pt x="24" y="43"/>
                    </a:lnTo>
                    <a:lnTo>
                      <a:pt x="8" y="59"/>
                    </a:lnTo>
                    <a:lnTo>
                      <a:pt x="0" y="48"/>
                    </a:lnTo>
                    <a:lnTo>
                      <a:pt x="8" y="2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6" name="Freeform 55"/>
              <p:cNvSpPr>
                <a:spLocks/>
              </p:cNvSpPr>
              <p:nvPr/>
            </p:nvSpPr>
            <p:spPr bwMode="auto">
              <a:xfrm>
                <a:off x="1493" y="1940"/>
                <a:ext cx="17" cy="43"/>
              </a:xfrm>
              <a:custGeom>
                <a:avLst/>
                <a:gdLst>
                  <a:gd name="T0" fmla="*/ 1 w 35"/>
                  <a:gd name="T1" fmla="*/ 0 h 87"/>
                  <a:gd name="T2" fmla="*/ 2 w 35"/>
                  <a:gd name="T3" fmla="*/ 1 h 87"/>
                  <a:gd name="T4" fmla="*/ 1 w 35"/>
                  <a:gd name="T5" fmla="*/ 1 h 87"/>
                  <a:gd name="T6" fmla="*/ 1 w 35"/>
                  <a:gd name="T7" fmla="*/ 2 h 87"/>
                  <a:gd name="T8" fmla="*/ 2 w 35"/>
                  <a:gd name="T9" fmla="*/ 3 h 87"/>
                  <a:gd name="T10" fmla="*/ 2 w 35"/>
                  <a:gd name="T11" fmla="*/ 4 h 87"/>
                  <a:gd name="T12" fmla="*/ 1 w 35"/>
                  <a:gd name="T13" fmla="*/ 5 h 87"/>
                  <a:gd name="T14" fmla="*/ 0 w 35"/>
                  <a:gd name="T15" fmla="*/ 5 h 87"/>
                  <a:gd name="T16" fmla="*/ 0 w 35"/>
                  <a:gd name="T17" fmla="*/ 4 h 87"/>
                  <a:gd name="T18" fmla="*/ 0 w 35"/>
                  <a:gd name="T19" fmla="*/ 3 h 87"/>
                  <a:gd name="T20" fmla="*/ 1 w 35"/>
                  <a:gd name="T21" fmla="*/ 2 h 87"/>
                  <a:gd name="T22" fmla="*/ 1 w 35"/>
                  <a:gd name="T23" fmla="*/ 1 h 87"/>
                  <a:gd name="T24" fmla="*/ 1 w 35"/>
                  <a:gd name="T25" fmla="*/ 0 h 8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"/>
                  <a:gd name="T40" fmla="*/ 0 h 87"/>
                  <a:gd name="T41" fmla="*/ 35 w 35"/>
                  <a:gd name="T42" fmla="*/ 87 h 8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" h="87">
                    <a:moveTo>
                      <a:pt x="16" y="0"/>
                    </a:moveTo>
                    <a:lnTo>
                      <a:pt x="32" y="16"/>
                    </a:lnTo>
                    <a:lnTo>
                      <a:pt x="30" y="27"/>
                    </a:lnTo>
                    <a:lnTo>
                      <a:pt x="24" y="36"/>
                    </a:lnTo>
                    <a:lnTo>
                      <a:pt x="32" y="60"/>
                    </a:lnTo>
                    <a:lnTo>
                      <a:pt x="35" y="71"/>
                    </a:lnTo>
                    <a:lnTo>
                      <a:pt x="26" y="84"/>
                    </a:lnTo>
                    <a:lnTo>
                      <a:pt x="11" y="87"/>
                    </a:lnTo>
                    <a:lnTo>
                      <a:pt x="0" y="68"/>
                    </a:lnTo>
                    <a:lnTo>
                      <a:pt x="8" y="52"/>
                    </a:lnTo>
                    <a:lnTo>
                      <a:pt x="16" y="36"/>
                    </a:lnTo>
                    <a:lnTo>
                      <a:pt x="16" y="1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7" name="Freeform 56"/>
              <p:cNvSpPr>
                <a:spLocks/>
              </p:cNvSpPr>
              <p:nvPr/>
            </p:nvSpPr>
            <p:spPr bwMode="auto">
              <a:xfrm>
                <a:off x="1528" y="1873"/>
                <a:ext cx="95" cy="123"/>
              </a:xfrm>
              <a:custGeom>
                <a:avLst/>
                <a:gdLst>
                  <a:gd name="T0" fmla="*/ 4 w 189"/>
                  <a:gd name="T1" fmla="*/ 0 h 247"/>
                  <a:gd name="T2" fmla="*/ 3 w 189"/>
                  <a:gd name="T3" fmla="*/ 1 h 247"/>
                  <a:gd name="T4" fmla="*/ 2 w 189"/>
                  <a:gd name="T5" fmla="*/ 0 h 247"/>
                  <a:gd name="T6" fmla="*/ 2 w 189"/>
                  <a:gd name="T7" fmla="*/ 0 h 247"/>
                  <a:gd name="T8" fmla="*/ 1 w 189"/>
                  <a:gd name="T9" fmla="*/ 0 h 247"/>
                  <a:gd name="T10" fmla="*/ 0 w 189"/>
                  <a:gd name="T11" fmla="*/ 1 h 247"/>
                  <a:gd name="T12" fmla="*/ 1 w 189"/>
                  <a:gd name="T13" fmla="*/ 2 h 247"/>
                  <a:gd name="T14" fmla="*/ 1 w 189"/>
                  <a:gd name="T15" fmla="*/ 3 h 247"/>
                  <a:gd name="T16" fmla="*/ 3 w 189"/>
                  <a:gd name="T17" fmla="*/ 5 h 247"/>
                  <a:gd name="T18" fmla="*/ 4 w 189"/>
                  <a:gd name="T19" fmla="*/ 6 h 247"/>
                  <a:gd name="T20" fmla="*/ 3 w 189"/>
                  <a:gd name="T21" fmla="*/ 7 h 247"/>
                  <a:gd name="T22" fmla="*/ 4 w 189"/>
                  <a:gd name="T23" fmla="*/ 7 h 247"/>
                  <a:gd name="T24" fmla="*/ 4 w 189"/>
                  <a:gd name="T25" fmla="*/ 8 h 247"/>
                  <a:gd name="T26" fmla="*/ 5 w 189"/>
                  <a:gd name="T27" fmla="*/ 8 h 247"/>
                  <a:gd name="T28" fmla="*/ 6 w 189"/>
                  <a:gd name="T29" fmla="*/ 9 h 247"/>
                  <a:gd name="T30" fmla="*/ 6 w 189"/>
                  <a:gd name="T31" fmla="*/ 10 h 247"/>
                  <a:gd name="T32" fmla="*/ 6 w 189"/>
                  <a:gd name="T33" fmla="*/ 11 h 247"/>
                  <a:gd name="T34" fmla="*/ 5 w 189"/>
                  <a:gd name="T35" fmla="*/ 11 h 247"/>
                  <a:gd name="T36" fmla="*/ 4 w 189"/>
                  <a:gd name="T37" fmla="*/ 10 h 247"/>
                  <a:gd name="T38" fmla="*/ 3 w 189"/>
                  <a:gd name="T39" fmla="*/ 11 h 247"/>
                  <a:gd name="T40" fmla="*/ 3 w 189"/>
                  <a:gd name="T41" fmla="*/ 12 h 247"/>
                  <a:gd name="T42" fmla="*/ 4 w 189"/>
                  <a:gd name="T43" fmla="*/ 14 h 247"/>
                  <a:gd name="T44" fmla="*/ 6 w 189"/>
                  <a:gd name="T45" fmla="*/ 15 h 247"/>
                  <a:gd name="T46" fmla="*/ 8 w 189"/>
                  <a:gd name="T47" fmla="*/ 14 h 247"/>
                  <a:gd name="T48" fmla="*/ 8 w 189"/>
                  <a:gd name="T49" fmla="*/ 13 h 247"/>
                  <a:gd name="T50" fmla="*/ 7 w 189"/>
                  <a:gd name="T51" fmla="*/ 12 h 247"/>
                  <a:gd name="T52" fmla="*/ 8 w 189"/>
                  <a:gd name="T53" fmla="*/ 11 h 247"/>
                  <a:gd name="T54" fmla="*/ 8 w 189"/>
                  <a:gd name="T55" fmla="*/ 11 h 247"/>
                  <a:gd name="T56" fmla="*/ 9 w 189"/>
                  <a:gd name="T57" fmla="*/ 10 h 247"/>
                  <a:gd name="T58" fmla="*/ 10 w 189"/>
                  <a:gd name="T59" fmla="*/ 10 h 247"/>
                  <a:gd name="T60" fmla="*/ 11 w 189"/>
                  <a:gd name="T61" fmla="*/ 9 h 247"/>
                  <a:gd name="T62" fmla="*/ 9 w 189"/>
                  <a:gd name="T63" fmla="*/ 8 h 247"/>
                  <a:gd name="T64" fmla="*/ 9 w 189"/>
                  <a:gd name="T65" fmla="*/ 8 h 247"/>
                  <a:gd name="T66" fmla="*/ 8 w 189"/>
                  <a:gd name="T67" fmla="*/ 9 h 247"/>
                  <a:gd name="T68" fmla="*/ 7 w 189"/>
                  <a:gd name="T69" fmla="*/ 8 h 247"/>
                  <a:gd name="T70" fmla="*/ 8 w 189"/>
                  <a:gd name="T71" fmla="*/ 7 h 247"/>
                  <a:gd name="T72" fmla="*/ 9 w 189"/>
                  <a:gd name="T73" fmla="*/ 8 h 247"/>
                  <a:gd name="T74" fmla="*/ 9 w 189"/>
                  <a:gd name="T75" fmla="*/ 7 h 247"/>
                  <a:gd name="T76" fmla="*/ 10 w 189"/>
                  <a:gd name="T77" fmla="*/ 7 h 247"/>
                  <a:gd name="T78" fmla="*/ 11 w 189"/>
                  <a:gd name="T79" fmla="*/ 8 h 247"/>
                  <a:gd name="T80" fmla="*/ 12 w 189"/>
                  <a:gd name="T81" fmla="*/ 8 h 247"/>
                  <a:gd name="T82" fmla="*/ 12 w 189"/>
                  <a:gd name="T83" fmla="*/ 7 h 247"/>
                  <a:gd name="T84" fmla="*/ 11 w 189"/>
                  <a:gd name="T85" fmla="*/ 6 h 247"/>
                  <a:gd name="T86" fmla="*/ 11 w 189"/>
                  <a:gd name="T87" fmla="*/ 5 h 247"/>
                  <a:gd name="T88" fmla="*/ 10 w 189"/>
                  <a:gd name="T89" fmla="*/ 5 h 247"/>
                  <a:gd name="T90" fmla="*/ 11 w 189"/>
                  <a:gd name="T91" fmla="*/ 3 h 247"/>
                  <a:gd name="T92" fmla="*/ 10 w 189"/>
                  <a:gd name="T93" fmla="*/ 4 h 247"/>
                  <a:gd name="T94" fmla="*/ 8 w 189"/>
                  <a:gd name="T95" fmla="*/ 4 h 247"/>
                  <a:gd name="T96" fmla="*/ 8 w 189"/>
                  <a:gd name="T97" fmla="*/ 6 h 247"/>
                  <a:gd name="T98" fmla="*/ 7 w 189"/>
                  <a:gd name="T99" fmla="*/ 5 h 247"/>
                  <a:gd name="T100" fmla="*/ 7 w 189"/>
                  <a:gd name="T101" fmla="*/ 6 h 247"/>
                  <a:gd name="T102" fmla="*/ 5 w 189"/>
                  <a:gd name="T103" fmla="*/ 6 h 247"/>
                  <a:gd name="T104" fmla="*/ 5 w 189"/>
                  <a:gd name="T105" fmla="*/ 5 h 247"/>
                  <a:gd name="T106" fmla="*/ 5 w 189"/>
                  <a:gd name="T107" fmla="*/ 4 h 247"/>
                  <a:gd name="T108" fmla="*/ 6 w 189"/>
                  <a:gd name="T109" fmla="*/ 4 h 247"/>
                  <a:gd name="T110" fmla="*/ 7 w 189"/>
                  <a:gd name="T111" fmla="*/ 4 h 247"/>
                  <a:gd name="T112" fmla="*/ 7 w 189"/>
                  <a:gd name="T113" fmla="*/ 4 h 247"/>
                  <a:gd name="T114" fmla="*/ 7 w 189"/>
                  <a:gd name="T115" fmla="*/ 3 h 247"/>
                  <a:gd name="T116" fmla="*/ 5 w 189"/>
                  <a:gd name="T117" fmla="*/ 2 h 247"/>
                  <a:gd name="T118" fmla="*/ 5 w 189"/>
                  <a:gd name="T119" fmla="*/ 2 h 247"/>
                  <a:gd name="T120" fmla="*/ 5 w 189"/>
                  <a:gd name="T121" fmla="*/ 1 h 247"/>
                  <a:gd name="T122" fmla="*/ 5 w 189"/>
                  <a:gd name="T123" fmla="*/ 0 h 247"/>
                  <a:gd name="T124" fmla="*/ 4 w 189"/>
                  <a:gd name="T125" fmla="*/ 0 h 24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9"/>
                  <a:gd name="T190" fmla="*/ 0 h 247"/>
                  <a:gd name="T191" fmla="*/ 189 w 189"/>
                  <a:gd name="T192" fmla="*/ 247 h 24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9" h="247">
                    <a:moveTo>
                      <a:pt x="55" y="3"/>
                    </a:moveTo>
                    <a:lnTo>
                      <a:pt x="35" y="24"/>
                    </a:lnTo>
                    <a:lnTo>
                      <a:pt x="25" y="9"/>
                    </a:lnTo>
                    <a:lnTo>
                      <a:pt x="23" y="0"/>
                    </a:lnTo>
                    <a:lnTo>
                      <a:pt x="7" y="3"/>
                    </a:lnTo>
                    <a:lnTo>
                      <a:pt x="0" y="19"/>
                    </a:lnTo>
                    <a:lnTo>
                      <a:pt x="14" y="39"/>
                    </a:lnTo>
                    <a:lnTo>
                      <a:pt x="16" y="63"/>
                    </a:lnTo>
                    <a:lnTo>
                      <a:pt x="35" y="92"/>
                    </a:lnTo>
                    <a:lnTo>
                      <a:pt x="51" y="106"/>
                    </a:lnTo>
                    <a:lnTo>
                      <a:pt x="48" y="115"/>
                    </a:lnTo>
                    <a:lnTo>
                      <a:pt x="51" y="122"/>
                    </a:lnTo>
                    <a:lnTo>
                      <a:pt x="51" y="134"/>
                    </a:lnTo>
                    <a:lnTo>
                      <a:pt x="73" y="134"/>
                    </a:lnTo>
                    <a:lnTo>
                      <a:pt x="92" y="157"/>
                    </a:lnTo>
                    <a:lnTo>
                      <a:pt x="89" y="161"/>
                    </a:lnTo>
                    <a:lnTo>
                      <a:pt x="83" y="177"/>
                    </a:lnTo>
                    <a:lnTo>
                      <a:pt x="71" y="176"/>
                    </a:lnTo>
                    <a:lnTo>
                      <a:pt x="55" y="173"/>
                    </a:lnTo>
                    <a:lnTo>
                      <a:pt x="43" y="182"/>
                    </a:lnTo>
                    <a:lnTo>
                      <a:pt x="48" y="201"/>
                    </a:lnTo>
                    <a:lnTo>
                      <a:pt x="60" y="226"/>
                    </a:lnTo>
                    <a:lnTo>
                      <a:pt x="89" y="247"/>
                    </a:lnTo>
                    <a:lnTo>
                      <a:pt x="116" y="228"/>
                    </a:lnTo>
                    <a:lnTo>
                      <a:pt x="113" y="209"/>
                    </a:lnTo>
                    <a:lnTo>
                      <a:pt x="111" y="196"/>
                    </a:lnTo>
                    <a:lnTo>
                      <a:pt x="113" y="180"/>
                    </a:lnTo>
                    <a:lnTo>
                      <a:pt x="124" y="182"/>
                    </a:lnTo>
                    <a:lnTo>
                      <a:pt x="134" y="168"/>
                    </a:lnTo>
                    <a:lnTo>
                      <a:pt x="148" y="166"/>
                    </a:lnTo>
                    <a:lnTo>
                      <a:pt x="162" y="147"/>
                    </a:lnTo>
                    <a:lnTo>
                      <a:pt x="143" y="130"/>
                    </a:lnTo>
                    <a:lnTo>
                      <a:pt x="129" y="143"/>
                    </a:lnTo>
                    <a:lnTo>
                      <a:pt x="124" y="147"/>
                    </a:lnTo>
                    <a:lnTo>
                      <a:pt x="111" y="131"/>
                    </a:lnTo>
                    <a:lnTo>
                      <a:pt x="119" y="120"/>
                    </a:lnTo>
                    <a:lnTo>
                      <a:pt x="129" y="130"/>
                    </a:lnTo>
                    <a:lnTo>
                      <a:pt x="141" y="115"/>
                    </a:lnTo>
                    <a:lnTo>
                      <a:pt x="157" y="114"/>
                    </a:lnTo>
                    <a:lnTo>
                      <a:pt x="164" y="134"/>
                    </a:lnTo>
                    <a:lnTo>
                      <a:pt x="178" y="139"/>
                    </a:lnTo>
                    <a:lnTo>
                      <a:pt x="189" y="125"/>
                    </a:lnTo>
                    <a:lnTo>
                      <a:pt x="162" y="97"/>
                    </a:lnTo>
                    <a:lnTo>
                      <a:pt x="165" y="86"/>
                    </a:lnTo>
                    <a:lnTo>
                      <a:pt x="157" y="84"/>
                    </a:lnTo>
                    <a:lnTo>
                      <a:pt x="165" y="63"/>
                    </a:lnTo>
                    <a:lnTo>
                      <a:pt x="152" y="65"/>
                    </a:lnTo>
                    <a:lnTo>
                      <a:pt x="122" y="76"/>
                    </a:lnTo>
                    <a:lnTo>
                      <a:pt x="122" y="101"/>
                    </a:lnTo>
                    <a:lnTo>
                      <a:pt x="111" y="95"/>
                    </a:lnTo>
                    <a:lnTo>
                      <a:pt x="99" y="104"/>
                    </a:lnTo>
                    <a:lnTo>
                      <a:pt x="76" y="100"/>
                    </a:lnTo>
                    <a:lnTo>
                      <a:pt x="71" y="84"/>
                    </a:lnTo>
                    <a:lnTo>
                      <a:pt x="65" y="65"/>
                    </a:lnTo>
                    <a:lnTo>
                      <a:pt x="81" y="79"/>
                    </a:lnTo>
                    <a:lnTo>
                      <a:pt x="99" y="70"/>
                    </a:lnTo>
                    <a:lnTo>
                      <a:pt x="102" y="65"/>
                    </a:lnTo>
                    <a:lnTo>
                      <a:pt x="99" y="51"/>
                    </a:lnTo>
                    <a:lnTo>
                      <a:pt x="78" y="39"/>
                    </a:lnTo>
                    <a:lnTo>
                      <a:pt x="67" y="35"/>
                    </a:lnTo>
                    <a:lnTo>
                      <a:pt x="71" y="21"/>
                    </a:lnTo>
                    <a:lnTo>
                      <a:pt x="71" y="8"/>
                    </a:lnTo>
                    <a:lnTo>
                      <a:pt x="55" y="3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818" name="Freeform 57"/>
              <p:cNvSpPr>
                <a:spLocks/>
              </p:cNvSpPr>
              <p:nvPr/>
            </p:nvSpPr>
            <p:spPr bwMode="auto">
              <a:xfrm>
                <a:off x="1515" y="1937"/>
                <a:ext cx="30" cy="32"/>
              </a:xfrm>
              <a:custGeom>
                <a:avLst/>
                <a:gdLst>
                  <a:gd name="T0" fmla="*/ 3 w 61"/>
                  <a:gd name="T1" fmla="*/ 0 h 62"/>
                  <a:gd name="T2" fmla="*/ 3 w 61"/>
                  <a:gd name="T3" fmla="*/ 1 h 62"/>
                  <a:gd name="T4" fmla="*/ 3 w 61"/>
                  <a:gd name="T5" fmla="*/ 2 h 62"/>
                  <a:gd name="T6" fmla="*/ 3 w 61"/>
                  <a:gd name="T7" fmla="*/ 3 h 62"/>
                  <a:gd name="T8" fmla="*/ 1 w 61"/>
                  <a:gd name="T9" fmla="*/ 4 h 62"/>
                  <a:gd name="T10" fmla="*/ 0 w 61"/>
                  <a:gd name="T11" fmla="*/ 5 h 62"/>
                  <a:gd name="T12" fmla="*/ 0 w 61"/>
                  <a:gd name="T13" fmla="*/ 4 h 62"/>
                  <a:gd name="T14" fmla="*/ 0 w 61"/>
                  <a:gd name="T15" fmla="*/ 2 h 62"/>
                  <a:gd name="T16" fmla="*/ 1 w 61"/>
                  <a:gd name="T17" fmla="*/ 2 h 62"/>
                  <a:gd name="T18" fmla="*/ 3 w 61"/>
                  <a:gd name="T19" fmla="*/ 0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1"/>
                  <a:gd name="T31" fmla="*/ 0 h 62"/>
                  <a:gd name="T32" fmla="*/ 61 w 61"/>
                  <a:gd name="T33" fmla="*/ 62 h 6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1" h="62">
                    <a:moveTo>
                      <a:pt x="54" y="0"/>
                    </a:moveTo>
                    <a:lnTo>
                      <a:pt x="61" y="7"/>
                    </a:lnTo>
                    <a:lnTo>
                      <a:pt x="61" y="21"/>
                    </a:lnTo>
                    <a:lnTo>
                      <a:pt x="58" y="32"/>
                    </a:lnTo>
                    <a:lnTo>
                      <a:pt x="30" y="53"/>
                    </a:lnTo>
                    <a:lnTo>
                      <a:pt x="13" y="62"/>
                    </a:lnTo>
                    <a:lnTo>
                      <a:pt x="0" y="48"/>
                    </a:lnTo>
                    <a:lnTo>
                      <a:pt x="11" y="30"/>
                    </a:lnTo>
                    <a:lnTo>
                      <a:pt x="25" y="2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</p:grpSp>
      <p:sp>
        <p:nvSpPr>
          <p:cNvPr id="27674" name="Freeform 58"/>
          <p:cNvSpPr>
            <a:spLocks/>
          </p:cNvSpPr>
          <p:nvPr/>
        </p:nvSpPr>
        <p:spPr bwMode="auto">
          <a:xfrm>
            <a:off x="2273300" y="3829050"/>
            <a:ext cx="539750" cy="314325"/>
          </a:xfrm>
          <a:custGeom>
            <a:avLst/>
            <a:gdLst>
              <a:gd name="T0" fmla="*/ 2147483647 w 500"/>
              <a:gd name="T1" fmla="*/ 2147483647 h 272"/>
              <a:gd name="T2" fmla="*/ 2147483647 w 500"/>
              <a:gd name="T3" fmla="*/ 2147483647 h 272"/>
              <a:gd name="T4" fmla="*/ 2147483647 w 500"/>
              <a:gd name="T5" fmla="*/ 2147483647 h 272"/>
              <a:gd name="T6" fmla="*/ 2147483647 w 500"/>
              <a:gd name="T7" fmla="*/ 2147483647 h 272"/>
              <a:gd name="T8" fmla="*/ 2147483647 w 500"/>
              <a:gd name="T9" fmla="*/ 2147483647 h 272"/>
              <a:gd name="T10" fmla="*/ 2147483647 w 500"/>
              <a:gd name="T11" fmla="*/ 2147483647 h 272"/>
              <a:gd name="T12" fmla="*/ 2147483647 w 500"/>
              <a:gd name="T13" fmla="*/ 2147483647 h 272"/>
              <a:gd name="T14" fmla="*/ 2147483647 w 500"/>
              <a:gd name="T15" fmla="*/ 2147483647 h 272"/>
              <a:gd name="T16" fmla="*/ 0 w 500"/>
              <a:gd name="T17" fmla="*/ 2147483647 h 272"/>
              <a:gd name="T18" fmla="*/ 2147483647 w 500"/>
              <a:gd name="T19" fmla="*/ 2147483647 h 272"/>
              <a:gd name="T20" fmla="*/ 2147483647 w 500"/>
              <a:gd name="T21" fmla="*/ 2147483647 h 272"/>
              <a:gd name="T22" fmla="*/ 2147483647 w 500"/>
              <a:gd name="T23" fmla="*/ 2147483647 h 272"/>
              <a:gd name="T24" fmla="*/ 2147483647 w 500"/>
              <a:gd name="T25" fmla="*/ 2147483647 h 272"/>
              <a:gd name="T26" fmla="*/ 2147483647 w 500"/>
              <a:gd name="T27" fmla="*/ 0 h 272"/>
              <a:gd name="T28" fmla="*/ 2147483647 w 500"/>
              <a:gd name="T29" fmla="*/ 2147483647 h 272"/>
              <a:gd name="T30" fmla="*/ 2147483647 w 500"/>
              <a:gd name="T31" fmla="*/ 2147483647 h 272"/>
              <a:gd name="T32" fmla="*/ 2147483647 w 500"/>
              <a:gd name="T33" fmla="*/ 2147483647 h 272"/>
              <a:gd name="T34" fmla="*/ 2147483647 w 500"/>
              <a:gd name="T35" fmla="*/ 2147483647 h 272"/>
              <a:gd name="T36" fmla="*/ 2147483647 w 500"/>
              <a:gd name="T37" fmla="*/ 2147483647 h 272"/>
              <a:gd name="T38" fmla="*/ 2147483647 w 500"/>
              <a:gd name="T39" fmla="*/ 2147483647 h 272"/>
              <a:gd name="T40" fmla="*/ 2147483647 w 500"/>
              <a:gd name="T41" fmla="*/ 2147483647 h 272"/>
              <a:gd name="T42" fmla="*/ 2147483647 w 500"/>
              <a:gd name="T43" fmla="*/ 2147483647 h 272"/>
              <a:gd name="T44" fmla="*/ 2147483647 w 500"/>
              <a:gd name="T45" fmla="*/ 2147483647 h 272"/>
              <a:gd name="T46" fmla="*/ 2147483647 w 500"/>
              <a:gd name="T47" fmla="*/ 2147483647 h 272"/>
              <a:gd name="T48" fmla="*/ 2147483647 w 500"/>
              <a:gd name="T49" fmla="*/ 2147483647 h 272"/>
              <a:gd name="T50" fmla="*/ 2147483647 w 500"/>
              <a:gd name="T51" fmla="*/ 2147483647 h 272"/>
              <a:gd name="T52" fmla="*/ 2147483647 w 500"/>
              <a:gd name="T53" fmla="*/ 2147483647 h 272"/>
              <a:gd name="T54" fmla="*/ 2147483647 w 500"/>
              <a:gd name="T55" fmla="*/ 2147483647 h 272"/>
              <a:gd name="T56" fmla="*/ 2147483647 w 500"/>
              <a:gd name="T57" fmla="*/ 2147483647 h 272"/>
              <a:gd name="T58" fmla="*/ 2147483647 w 500"/>
              <a:gd name="T59" fmla="*/ 2147483647 h 272"/>
              <a:gd name="T60" fmla="*/ 2147483647 w 500"/>
              <a:gd name="T61" fmla="*/ 2147483647 h 272"/>
              <a:gd name="T62" fmla="*/ 2147483647 w 500"/>
              <a:gd name="T63" fmla="*/ 2147483647 h 272"/>
              <a:gd name="T64" fmla="*/ 2147483647 w 500"/>
              <a:gd name="T65" fmla="*/ 2147483647 h 272"/>
              <a:gd name="T66" fmla="*/ 2147483647 w 500"/>
              <a:gd name="T67" fmla="*/ 2147483647 h 272"/>
              <a:gd name="T68" fmla="*/ 2147483647 w 500"/>
              <a:gd name="T69" fmla="*/ 2147483647 h 272"/>
              <a:gd name="T70" fmla="*/ 2147483647 w 500"/>
              <a:gd name="T71" fmla="*/ 2147483647 h 272"/>
              <a:gd name="T72" fmla="*/ 2147483647 w 500"/>
              <a:gd name="T73" fmla="*/ 2147483647 h 272"/>
              <a:gd name="T74" fmla="*/ 2147483647 w 500"/>
              <a:gd name="T75" fmla="*/ 2147483647 h 272"/>
              <a:gd name="T76" fmla="*/ 2147483647 w 500"/>
              <a:gd name="T77" fmla="*/ 2147483647 h 272"/>
              <a:gd name="T78" fmla="*/ 2147483647 w 500"/>
              <a:gd name="T79" fmla="*/ 2147483647 h 272"/>
              <a:gd name="T80" fmla="*/ 2147483647 w 500"/>
              <a:gd name="T81" fmla="*/ 2147483647 h 272"/>
              <a:gd name="T82" fmla="*/ 2147483647 w 500"/>
              <a:gd name="T83" fmla="*/ 2147483647 h 272"/>
              <a:gd name="T84" fmla="*/ 2147483647 w 500"/>
              <a:gd name="T85" fmla="*/ 2147483647 h 272"/>
              <a:gd name="T86" fmla="*/ 2147483647 w 500"/>
              <a:gd name="T87" fmla="*/ 2147483647 h 272"/>
              <a:gd name="T88" fmla="*/ 2147483647 w 500"/>
              <a:gd name="T89" fmla="*/ 2147483647 h 272"/>
              <a:gd name="T90" fmla="*/ 2147483647 w 500"/>
              <a:gd name="T91" fmla="*/ 2147483647 h 272"/>
              <a:gd name="T92" fmla="*/ 2147483647 w 500"/>
              <a:gd name="T93" fmla="*/ 2147483647 h 2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00"/>
              <a:gd name="T142" fmla="*/ 0 h 272"/>
              <a:gd name="T143" fmla="*/ 500 w 500"/>
              <a:gd name="T144" fmla="*/ 272 h 2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00" h="272">
                <a:moveTo>
                  <a:pt x="123" y="261"/>
                </a:moveTo>
                <a:lnTo>
                  <a:pt x="119" y="246"/>
                </a:lnTo>
                <a:lnTo>
                  <a:pt x="103" y="237"/>
                </a:lnTo>
                <a:lnTo>
                  <a:pt x="45" y="184"/>
                </a:lnTo>
                <a:lnTo>
                  <a:pt x="41" y="156"/>
                </a:lnTo>
                <a:lnTo>
                  <a:pt x="15" y="153"/>
                </a:lnTo>
                <a:lnTo>
                  <a:pt x="16" y="127"/>
                </a:lnTo>
                <a:lnTo>
                  <a:pt x="7" y="102"/>
                </a:lnTo>
                <a:lnTo>
                  <a:pt x="0" y="88"/>
                </a:lnTo>
                <a:lnTo>
                  <a:pt x="5" y="73"/>
                </a:lnTo>
                <a:lnTo>
                  <a:pt x="23" y="73"/>
                </a:lnTo>
                <a:lnTo>
                  <a:pt x="56" y="66"/>
                </a:lnTo>
                <a:lnTo>
                  <a:pt x="157" y="13"/>
                </a:lnTo>
                <a:lnTo>
                  <a:pt x="178" y="0"/>
                </a:lnTo>
                <a:lnTo>
                  <a:pt x="192" y="16"/>
                </a:lnTo>
                <a:lnTo>
                  <a:pt x="213" y="7"/>
                </a:lnTo>
                <a:lnTo>
                  <a:pt x="233" y="8"/>
                </a:lnTo>
                <a:lnTo>
                  <a:pt x="245" y="17"/>
                </a:lnTo>
                <a:lnTo>
                  <a:pt x="245" y="41"/>
                </a:lnTo>
                <a:lnTo>
                  <a:pt x="281" y="64"/>
                </a:lnTo>
                <a:lnTo>
                  <a:pt x="284" y="81"/>
                </a:lnTo>
                <a:lnTo>
                  <a:pt x="297" y="99"/>
                </a:lnTo>
                <a:lnTo>
                  <a:pt x="307" y="107"/>
                </a:lnTo>
                <a:lnTo>
                  <a:pt x="314" y="99"/>
                </a:lnTo>
                <a:lnTo>
                  <a:pt x="340" y="85"/>
                </a:lnTo>
                <a:lnTo>
                  <a:pt x="351" y="88"/>
                </a:lnTo>
                <a:lnTo>
                  <a:pt x="383" y="124"/>
                </a:lnTo>
                <a:lnTo>
                  <a:pt x="391" y="123"/>
                </a:lnTo>
                <a:lnTo>
                  <a:pt x="424" y="143"/>
                </a:lnTo>
                <a:lnTo>
                  <a:pt x="474" y="140"/>
                </a:lnTo>
                <a:lnTo>
                  <a:pt x="500" y="156"/>
                </a:lnTo>
                <a:lnTo>
                  <a:pt x="446" y="186"/>
                </a:lnTo>
                <a:lnTo>
                  <a:pt x="443" y="224"/>
                </a:lnTo>
                <a:lnTo>
                  <a:pt x="410" y="255"/>
                </a:lnTo>
                <a:lnTo>
                  <a:pt x="373" y="254"/>
                </a:lnTo>
                <a:lnTo>
                  <a:pt x="353" y="262"/>
                </a:lnTo>
                <a:lnTo>
                  <a:pt x="329" y="272"/>
                </a:lnTo>
                <a:lnTo>
                  <a:pt x="297" y="252"/>
                </a:lnTo>
                <a:lnTo>
                  <a:pt x="277" y="262"/>
                </a:lnTo>
                <a:lnTo>
                  <a:pt x="260" y="266"/>
                </a:lnTo>
                <a:lnTo>
                  <a:pt x="245" y="242"/>
                </a:lnTo>
                <a:lnTo>
                  <a:pt x="201" y="244"/>
                </a:lnTo>
                <a:lnTo>
                  <a:pt x="188" y="254"/>
                </a:lnTo>
                <a:lnTo>
                  <a:pt x="178" y="264"/>
                </a:lnTo>
                <a:lnTo>
                  <a:pt x="159" y="264"/>
                </a:lnTo>
                <a:lnTo>
                  <a:pt x="139" y="267"/>
                </a:lnTo>
                <a:lnTo>
                  <a:pt x="123" y="261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75" name="Freeform 59"/>
          <p:cNvSpPr>
            <a:spLocks/>
          </p:cNvSpPr>
          <p:nvPr/>
        </p:nvSpPr>
        <p:spPr bwMode="auto">
          <a:xfrm>
            <a:off x="2333625" y="4414838"/>
            <a:ext cx="487363" cy="511175"/>
          </a:xfrm>
          <a:custGeom>
            <a:avLst/>
            <a:gdLst>
              <a:gd name="T0" fmla="*/ 2147483647 w 452"/>
              <a:gd name="T1" fmla="*/ 2147483647 h 443"/>
              <a:gd name="T2" fmla="*/ 2147483647 w 452"/>
              <a:gd name="T3" fmla="*/ 2147483647 h 443"/>
              <a:gd name="T4" fmla="*/ 2147483647 w 452"/>
              <a:gd name="T5" fmla="*/ 2147483647 h 443"/>
              <a:gd name="T6" fmla="*/ 2147483647 w 452"/>
              <a:gd name="T7" fmla="*/ 2147483647 h 443"/>
              <a:gd name="T8" fmla="*/ 2147483647 w 452"/>
              <a:gd name="T9" fmla="*/ 2147483647 h 443"/>
              <a:gd name="T10" fmla="*/ 2147483647 w 452"/>
              <a:gd name="T11" fmla="*/ 2147483647 h 443"/>
              <a:gd name="T12" fmla="*/ 2147483647 w 452"/>
              <a:gd name="T13" fmla="*/ 2147483647 h 443"/>
              <a:gd name="T14" fmla="*/ 2147483647 w 452"/>
              <a:gd name="T15" fmla="*/ 2147483647 h 443"/>
              <a:gd name="T16" fmla="*/ 2147483647 w 452"/>
              <a:gd name="T17" fmla="*/ 2147483647 h 443"/>
              <a:gd name="T18" fmla="*/ 2147483647 w 452"/>
              <a:gd name="T19" fmla="*/ 2147483647 h 443"/>
              <a:gd name="T20" fmla="*/ 2147483647 w 452"/>
              <a:gd name="T21" fmla="*/ 2147483647 h 443"/>
              <a:gd name="T22" fmla="*/ 2147483647 w 452"/>
              <a:gd name="T23" fmla="*/ 2147483647 h 443"/>
              <a:gd name="T24" fmla="*/ 2147483647 w 452"/>
              <a:gd name="T25" fmla="*/ 2147483647 h 443"/>
              <a:gd name="T26" fmla="*/ 2147483647 w 452"/>
              <a:gd name="T27" fmla="*/ 2147483647 h 443"/>
              <a:gd name="T28" fmla="*/ 2147483647 w 452"/>
              <a:gd name="T29" fmla="*/ 2147483647 h 443"/>
              <a:gd name="T30" fmla="*/ 2147483647 w 452"/>
              <a:gd name="T31" fmla="*/ 2147483647 h 443"/>
              <a:gd name="T32" fmla="*/ 2147483647 w 452"/>
              <a:gd name="T33" fmla="*/ 2147483647 h 443"/>
              <a:gd name="T34" fmla="*/ 2147483647 w 452"/>
              <a:gd name="T35" fmla="*/ 2147483647 h 443"/>
              <a:gd name="T36" fmla="*/ 2147483647 w 452"/>
              <a:gd name="T37" fmla="*/ 2147483647 h 443"/>
              <a:gd name="T38" fmla="*/ 2147483647 w 452"/>
              <a:gd name="T39" fmla="*/ 2147483647 h 443"/>
              <a:gd name="T40" fmla="*/ 2147483647 w 452"/>
              <a:gd name="T41" fmla="*/ 2147483647 h 443"/>
              <a:gd name="T42" fmla="*/ 2147483647 w 452"/>
              <a:gd name="T43" fmla="*/ 2147483647 h 443"/>
              <a:gd name="T44" fmla="*/ 2147483647 w 452"/>
              <a:gd name="T45" fmla="*/ 2147483647 h 443"/>
              <a:gd name="T46" fmla="*/ 2147483647 w 452"/>
              <a:gd name="T47" fmla="*/ 2147483647 h 443"/>
              <a:gd name="T48" fmla="*/ 2147483647 w 452"/>
              <a:gd name="T49" fmla="*/ 2147483647 h 443"/>
              <a:gd name="T50" fmla="*/ 2147483647 w 452"/>
              <a:gd name="T51" fmla="*/ 2147483647 h 443"/>
              <a:gd name="T52" fmla="*/ 2147483647 w 452"/>
              <a:gd name="T53" fmla="*/ 2147483647 h 443"/>
              <a:gd name="T54" fmla="*/ 2147483647 w 452"/>
              <a:gd name="T55" fmla="*/ 2147483647 h 443"/>
              <a:gd name="T56" fmla="*/ 2147483647 w 452"/>
              <a:gd name="T57" fmla="*/ 2147483647 h 443"/>
              <a:gd name="T58" fmla="*/ 2147483647 w 452"/>
              <a:gd name="T59" fmla="*/ 2147483647 h 443"/>
              <a:gd name="T60" fmla="*/ 2147483647 w 452"/>
              <a:gd name="T61" fmla="*/ 2147483647 h 443"/>
              <a:gd name="T62" fmla="*/ 2147483647 w 452"/>
              <a:gd name="T63" fmla="*/ 2147483647 h 443"/>
              <a:gd name="T64" fmla="*/ 2147483647 w 452"/>
              <a:gd name="T65" fmla="*/ 2147483647 h 443"/>
              <a:gd name="T66" fmla="*/ 2147483647 w 452"/>
              <a:gd name="T67" fmla="*/ 2147483647 h 443"/>
              <a:gd name="T68" fmla="*/ 2147483647 w 452"/>
              <a:gd name="T69" fmla="*/ 2147483647 h 443"/>
              <a:gd name="T70" fmla="*/ 2147483647 w 452"/>
              <a:gd name="T71" fmla="*/ 2147483647 h 443"/>
              <a:gd name="T72" fmla="*/ 2147483647 w 452"/>
              <a:gd name="T73" fmla="*/ 2147483647 h 443"/>
              <a:gd name="T74" fmla="*/ 2147483647 w 452"/>
              <a:gd name="T75" fmla="*/ 2147483647 h 443"/>
              <a:gd name="T76" fmla="*/ 2147483647 w 452"/>
              <a:gd name="T77" fmla="*/ 2147483647 h 443"/>
              <a:gd name="T78" fmla="*/ 2147483647 w 452"/>
              <a:gd name="T79" fmla="*/ 0 h 443"/>
              <a:gd name="T80" fmla="*/ 2147483647 w 452"/>
              <a:gd name="T81" fmla="*/ 2147483647 h 443"/>
              <a:gd name="T82" fmla="*/ 2147483647 w 452"/>
              <a:gd name="T83" fmla="*/ 2147483647 h 443"/>
              <a:gd name="T84" fmla="*/ 2147483647 w 452"/>
              <a:gd name="T85" fmla="*/ 2147483647 h 443"/>
              <a:gd name="T86" fmla="*/ 2147483647 w 452"/>
              <a:gd name="T87" fmla="*/ 2147483647 h 443"/>
              <a:gd name="T88" fmla="*/ 0 w 452"/>
              <a:gd name="T89" fmla="*/ 2147483647 h 44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52"/>
              <a:gd name="T136" fmla="*/ 0 h 443"/>
              <a:gd name="T137" fmla="*/ 452 w 452"/>
              <a:gd name="T138" fmla="*/ 443 h 44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52" h="443">
                <a:moveTo>
                  <a:pt x="0" y="99"/>
                </a:moveTo>
                <a:lnTo>
                  <a:pt x="8" y="127"/>
                </a:lnTo>
                <a:lnTo>
                  <a:pt x="18" y="148"/>
                </a:lnTo>
                <a:lnTo>
                  <a:pt x="27" y="161"/>
                </a:lnTo>
                <a:lnTo>
                  <a:pt x="38" y="164"/>
                </a:lnTo>
                <a:lnTo>
                  <a:pt x="51" y="157"/>
                </a:lnTo>
                <a:lnTo>
                  <a:pt x="57" y="143"/>
                </a:lnTo>
                <a:lnTo>
                  <a:pt x="69" y="122"/>
                </a:lnTo>
                <a:lnTo>
                  <a:pt x="85" y="134"/>
                </a:lnTo>
                <a:lnTo>
                  <a:pt x="102" y="138"/>
                </a:lnTo>
                <a:lnTo>
                  <a:pt x="113" y="145"/>
                </a:lnTo>
                <a:lnTo>
                  <a:pt x="110" y="168"/>
                </a:lnTo>
                <a:lnTo>
                  <a:pt x="110" y="183"/>
                </a:lnTo>
                <a:lnTo>
                  <a:pt x="127" y="208"/>
                </a:lnTo>
                <a:lnTo>
                  <a:pt x="145" y="229"/>
                </a:lnTo>
                <a:lnTo>
                  <a:pt x="143" y="235"/>
                </a:lnTo>
                <a:lnTo>
                  <a:pt x="122" y="235"/>
                </a:lnTo>
                <a:lnTo>
                  <a:pt x="132" y="247"/>
                </a:lnTo>
                <a:lnTo>
                  <a:pt x="194" y="318"/>
                </a:lnTo>
                <a:lnTo>
                  <a:pt x="200" y="323"/>
                </a:lnTo>
                <a:lnTo>
                  <a:pt x="219" y="323"/>
                </a:lnTo>
                <a:lnTo>
                  <a:pt x="232" y="327"/>
                </a:lnTo>
                <a:lnTo>
                  <a:pt x="260" y="340"/>
                </a:lnTo>
                <a:lnTo>
                  <a:pt x="284" y="362"/>
                </a:lnTo>
                <a:lnTo>
                  <a:pt x="288" y="372"/>
                </a:lnTo>
                <a:lnTo>
                  <a:pt x="297" y="389"/>
                </a:lnTo>
                <a:lnTo>
                  <a:pt x="305" y="388"/>
                </a:lnTo>
                <a:lnTo>
                  <a:pt x="311" y="388"/>
                </a:lnTo>
                <a:lnTo>
                  <a:pt x="330" y="396"/>
                </a:lnTo>
                <a:lnTo>
                  <a:pt x="341" y="404"/>
                </a:lnTo>
                <a:lnTo>
                  <a:pt x="376" y="443"/>
                </a:lnTo>
                <a:lnTo>
                  <a:pt x="361" y="403"/>
                </a:lnTo>
                <a:lnTo>
                  <a:pt x="352" y="388"/>
                </a:lnTo>
                <a:lnTo>
                  <a:pt x="360" y="374"/>
                </a:lnTo>
                <a:lnTo>
                  <a:pt x="355" y="362"/>
                </a:lnTo>
                <a:lnTo>
                  <a:pt x="337" y="342"/>
                </a:lnTo>
                <a:lnTo>
                  <a:pt x="305" y="305"/>
                </a:lnTo>
                <a:lnTo>
                  <a:pt x="284" y="289"/>
                </a:lnTo>
                <a:lnTo>
                  <a:pt x="276" y="281"/>
                </a:lnTo>
                <a:lnTo>
                  <a:pt x="265" y="284"/>
                </a:lnTo>
                <a:lnTo>
                  <a:pt x="249" y="270"/>
                </a:lnTo>
                <a:lnTo>
                  <a:pt x="246" y="270"/>
                </a:lnTo>
                <a:lnTo>
                  <a:pt x="237" y="261"/>
                </a:lnTo>
                <a:lnTo>
                  <a:pt x="232" y="245"/>
                </a:lnTo>
                <a:lnTo>
                  <a:pt x="227" y="229"/>
                </a:lnTo>
                <a:lnTo>
                  <a:pt x="210" y="205"/>
                </a:lnTo>
                <a:lnTo>
                  <a:pt x="173" y="166"/>
                </a:lnTo>
                <a:lnTo>
                  <a:pt x="170" y="157"/>
                </a:lnTo>
                <a:lnTo>
                  <a:pt x="173" y="152"/>
                </a:lnTo>
                <a:lnTo>
                  <a:pt x="191" y="148"/>
                </a:lnTo>
                <a:lnTo>
                  <a:pt x="242" y="164"/>
                </a:lnTo>
                <a:lnTo>
                  <a:pt x="276" y="127"/>
                </a:lnTo>
                <a:lnTo>
                  <a:pt x="305" y="150"/>
                </a:lnTo>
                <a:lnTo>
                  <a:pt x="316" y="152"/>
                </a:lnTo>
                <a:lnTo>
                  <a:pt x="322" y="161"/>
                </a:lnTo>
                <a:lnTo>
                  <a:pt x="332" y="152"/>
                </a:lnTo>
                <a:lnTo>
                  <a:pt x="351" y="152"/>
                </a:lnTo>
                <a:lnTo>
                  <a:pt x="367" y="154"/>
                </a:lnTo>
                <a:lnTo>
                  <a:pt x="389" y="143"/>
                </a:lnTo>
                <a:lnTo>
                  <a:pt x="413" y="152"/>
                </a:lnTo>
                <a:lnTo>
                  <a:pt x="427" y="164"/>
                </a:lnTo>
                <a:lnTo>
                  <a:pt x="443" y="168"/>
                </a:lnTo>
                <a:lnTo>
                  <a:pt x="444" y="157"/>
                </a:lnTo>
                <a:lnTo>
                  <a:pt x="452" y="138"/>
                </a:lnTo>
                <a:lnTo>
                  <a:pt x="443" y="129"/>
                </a:lnTo>
                <a:lnTo>
                  <a:pt x="428" y="113"/>
                </a:lnTo>
                <a:lnTo>
                  <a:pt x="427" y="97"/>
                </a:lnTo>
                <a:lnTo>
                  <a:pt x="427" y="86"/>
                </a:lnTo>
                <a:lnTo>
                  <a:pt x="428" y="72"/>
                </a:lnTo>
                <a:lnTo>
                  <a:pt x="408" y="67"/>
                </a:lnTo>
                <a:lnTo>
                  <a:pt x="398" y="64"/>
                </a:lnTo>
                <a:lnTo>
                  <a:pt x="388" y="72"/>
                </a:lnTo>
                <a:lnTo>
                  <a:pt x="376" y="81"/>
                </a:lnTo>
                <a:lnTo>
                  <a:pt x="364" y="81"/>
                </a:lnTo>
                <a:lnTo>
                  <a:pt x="346" y="62"/>
                </a:lnTo>
                <a:lnTo>
                  <a:pt x="330" y="53"/>
                </a:lnTo>
                <a:lnTo>
                  <a:pt x="313" y="56"/>
                </a:lnTo>
                <a:lnTo>
                  <a:pt x="300" y="41"/>
                </a:lnTo>
                <a:lnTo>
                  <a:pt x="262" y="2"/>
                </a:lnTo>
                <a:lnTo>
                  <a:pt x="246" y="0"/>
                </a:lnTo>
                <a:lnTo>
                  <a:pt x="221" y="32"/>
                </a:lnTo>
                <a:lnTo>
                  <a:pt x="195" y="30"/>
                </a:lnTo>
                <a:lnTo>
                  <a:pt x="184" y="41"/>
                </a:lnTo>
                <a:lnTo>
                  <a:pt x="180" y="56"/>
                </a:lnTo>
                <a:lnTo>
                  <a:pt x="132" y="108"/>
                </a:lnTo>
                <a:lnTo>
                  <a:pt x="99" y="99"/>
                </a:lnTo>
                <a:lnTo>
                  <a:pt x="67" y="92"/>
                </a:lnTo>
                <a:lnTo>
                  <a:pt x="51" y="99"/>
                </a:lnTo>
                <a:lnTo>
                  <a:pt x="29" y="108"/>
                </a:lnTo>
                <a:lnTo>
                  <a:pt x="0" y="99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76" name="Group 60"/>
          <p:cNvGrpSpPr>
            <a:grpSpLocks/>
          </p:cNvGrpSpPr>
          <p:nvPr/>
        </p:nvGrpSpPr>
        <p:grpSpPr bwMode="auto">
          <a:xfrm>
            <a:off x="2903538" y="4984750"/>
            <a:ext cx="785812" cy="874713"/>
            <a:chOff x="1368" y="3053"/>
            <a:chExt cx="364" cy="380"/>
          </a:xfrm>
        </p:grpSpPr>
        <p:sp>
          <p:nvSpPr>
            <p:cNvPr id="27796" name="Freeform 61"/>
            <p:cNvSpPr>
              <a:spLocks/>
            </p:cNvSpPr>
            <p:nvPr/>
          </p:nvSpPr>
          <p:spPr bwMode="auto">
            <a:xfrm>
              <a:off x="1376" y="3252"/>
              <a:ext cx="15" cy="16"/>
            </a:xfrm>
            <a:custGeom>
              <a:avLst/>
              <a:gdLst>
                <a:gd name="T0" fmla="*/ 2 w 30"/>
                <a:gd name="T1" fmla="*/ 0 h 31"/>
                <a:gd name="T2" fmla="*/ 2 w 30"/>
                <a:gd name="T3" fmla="*/ 1 h 31"/>
                <a:gd name="T4" fmla="*/ 2 w 30"/>
                <a:gd name="T5" fmla="*/ 2 h 31"/>
                <a:gd name="T6" fmla="*/ 2 w 30"/>
                <a:gd name="T7" fmla="*/ 2 h 31"/>
                <a:gd name="T8" fmla="*/ 2 w 30"/>
                <a:gd name="T9" fmla="*/ 2 h 31"/>
                <a:gd name="T10" fmla="*/ 1 w 30"/>
                <a:gd name="T11" fmla="*/ 2 h 31"/>
                <a:gd name="T12" fmla="*/ 0 w 30"/>
                <a:gd name="T13" fmla="*/ 2 h 31"/>
                <a:gd name="T14" fmla="*/ 2 w 30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31"/>
                <a:gd name="T26" fmla="*/ 30 w 30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31">
                  <a:moveTo>
                    <a:pt x="22" y="0"/>
                  </a:moveTo>
                  <a:lnTo>
                    <a:pt x="30" y="8"/>
                  </a:lnTo>
                  <a:lnTo>
                    <a:pt x="27" y="20"/>
                  </a:lnTo>
                  <a:lnTo>
                    <a:pt x="30" y="28"/>
                  </a:lnTo>
                  <a:lnTo>
                    <a:pt x="22" y="31"/>
                  </a:lnTo>
                  <a:lnTo>
                    <a:pt x="9" y="28"/>
                  </a:lnTo>
                  <a:lnTo>
                    <a:pt x="0" y="1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7" name="Freeform 62"/>
            <p:cNvSpPr>
              <a:spLocks/>
            </p:cNvSpPr>
            <p:nvPr/>
          </p:nvSpPr>
          <p:spPr bwMode="auto">
            <a:xfrm>
              <a:off x="1406" y="3259"/>
              <a:ext cx="115" cy="100"/>
            </a:xfrm>
            <a:custGeom>
              <a:avLst/>
              <a:gdLst>
                <a:gd name="T0" fmla="*/ 2 w 229"/>
                <a:gd name="T1" fmla="*/ 0 h 202"/>
                <a:gd name="T2" fmla="*/ 2 w 229"/>
                <a:gd name="T3" fmla="*/ 0 h 202"/>
                <a:gd name="T4" fmla="*/ 2 w 229"/>
                <a:gd name="T5" fmla="*/ 1 h 202"/>
                <a:gd name="T6" fmla="*/ 1 w 229"/>
                <a:gd name="T7" fmla="*/ 2 h 202"/>
                <a:gd name="T8" fmla="*/ 1 w 229"/>
                <a:gd name="T9" fmla="*/ 2 h 202"/>
                <a:gd name="T10" fmla="*/ 0 w 229"/>
                <a:gd name="T11" fmla="*/ 2 h 202"/>
                <a:gd name="T12" fmla="*/ 1 w 229"/>
                <a:gd name="T13" fmla="*/ 3 h 202"/>
                <a:gd name="T14" fmla="*/ 3 w 229"/>
                <a:gd name="T15" fmla="*/ 4 h 202"/>
                <a:gd name="T16" fmla="*/ 3 w 229"/>
                <a:gd name="T17" fmla="*/ 6 h 202"/>
                <a:gd name="T18" fmla="*/ 4 w 229"/>
                <a:gd name="T19" fmla="*/ 8 h 202"/>
                <a:gd name="T20" fmla="*/ 5 w 229"/>
                <a:gd name="T21" fmla="*/ 10 h 202"/>
                <a:gd name="T22" fmla="*/ 6 w 229"/>
                <a:gd name="T23" fmla="*/ 9 h 202"/>
                <a:gd name="T24" fmla="*/ 7 w 229"/>
                <a:gd name="T25" fmla="*/ 10 h 202"/>
                <a:gd name="T26" fmla="*/ 9 w 229"/>
                <a:gd name="T27" fmla="*/ 12 h 202"/>
                <a:gd name="T28" fmla="*/ 9 w 229"/>
                <a:gd name="T29" fmla="*/ 11 h 202"/>
                <a:gd name="T30" fmla="*/ 9 w 229"/>
                <a:gd name="T31" fmla="*/ 10 h 202"/>
                <a:gd name="T32" fmla="*/ 9 w 229"/>
                <a:gd name="T33" fmla="*/ 10 h 202"/>
                <a:gd name="T34" fmla="*/ 11 w 229"/>
                <a:gd name="T35" fmla="*/ 11 h 202"/>
                <a:gd name="T36" fmla="*/ 12 w 229"/>
                <a:gd name="T37" fmla="*/ 11 h 202"/>
                <a:gd name="T38" fmla="*/ 12 w 229"/>
                <a:gd name="T39" fmla="*/ 10 h 202"/>
                <a:gd name="T40" fmla="*/ 11 w 229"/>
                <a:gd name="T41" fmla="*/ 8 h 202"/>
                <a:gd name="T42" fmla="*/ 11 w 229"/>
                <a:gd name="T43" fmla="*/ 8 h 202"/>
                <a:gd name="T44" fmla="*/ 10 w 229"/>
                <a:gd name="T45" fmla="*/ 6 h 202"/>
                <a:gd name="T46" fmla="*/ 10 w 229"/>
                <a:gd name="T47" fmla="*/ 5 h 202"/>
                <a:gd name="T48" fmla="*/ 10 w 229"/>
                <a:gd name="T49" fmla="*/ 5 h 202"/>
                <a:gd name="T50" fmla="*/ 11 w 229"/>
                <a:gd name="T51" fmla="*/ 5 h 202"/>
                <a:gd name="T52" fmla="*/ 13 w 229"/>
                <a:gd name="T53" fmla="*/ 6 h 202"/>
                <a:gd name="T54" fmla="*/ 13 w 229"/>
                <a:gd name="T55" fmla="*/ 5 h 202"/>
                <a:gd name="T56" fmla="*/ 15 w 229"/>
                <a:gd name="T57" fmla="*/ 6 h 202"/>
                <a:gd name="T58" fmla="*/ 15 w 229"/>
                <a:gd name="T59" fmla="*/ 5 h 202"/>
                <a:gd name="T60" fmla="*/ 13 w 229"/>
                <a:gd name="T61" fmla="*/ 3 h 202"/>
                <a:gd name="T62" fmla="*/ 12 w 229"/>
                <a:gd name="T63" fmla="*/ 4 h 202"/>
                <a:gd name="T64" fmla="*/ 12 w 229"/>
                <a:gd name="T65" fmla="*/ 3 h 202"/>
                <a:gd name="T66" fmla="*/ 11 w 229"/>
                <a:gd name="T67" fmla="*/ 2 h 202"/>
                <a:gd name="T68" fmla="*/ 11 w 229"/>
                <a:gd name="T69" fmla="*/ 2 h 202"/>
                <a:gd name="T70" fmla="*/ 9 w 229"/>
                <a:gd name="T71" fmla="*/ 2 h 202"/>
                <a:gd name="T72" fmla="*/ 8 w 229"/>
                <a:gd name="T73" fmla="*/ 0 h 202"/>
                <a:gd name="T74" fmla="*/ 7 w 229"/>
                <a:gd name="T75" fmla="*/ 0 h 202"/>
                <a:gd name="T76" fmla="*/ 5 w 229"/>
                <a:gd name="T77" fmla="*/ 0 h 202"/>
                <a:gd name="T78" fmla="*/ 4 w 229"/>
                <a:gd name="T79" fmla="*/ 0 h 202"/>
                <a:gd name="T80" fmla="*/ 4 w 229"/>
                <a:gd name="T81" fmla="*/ 0 h 202"/>
                <a:gd name="T82" fmla="*/ 2 w 229"/>
                <a:gd name="T83" fmla="*/ 0 h 2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9"/>
                <a:gd name="T127" fmla="*/ 0 h 202"/>
                <a:gd name="T128" fmla="*/ 229 w 229"/>
                <a:gd name="T129" fmla="*/ 202 h 20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9" h="202">
                  <a:moveTo>
                    <a:pt x="32" y="9"/>
                  </a:moveTo>
                  <a:lnTo>
                    <a:pt x="21" y="14"/>
                  </a:lnTo>
                  <a:lnTo>
                    <a:pt x="25" y="25"/>
                  </a:lnTo>
                  <a:lnTo>
                    <a:pt x="14" y="39"/>
                  </a:lnTo>
                  <a:lnTo>
                    <a:pt x="5" y="37"/>
                  </a:lnTo>
                  <a:lnTo>
                    <a:pt x="0" y="44"/>
                  </a:lnTo>
                  <a:lnTo>
                    <a:pt x="2" y="57"/>
                  </a:lnTo>
                  <a:lnTo>
                    <a:pt x="40" y="71"/>
                  </a:lnTo>
                  <a:lnTo>
                    <a:pt x="48" y="102"/>
                  </a:lnTo>
                  <a:lnTo>
                    <a:pt x="60" y="141"/>
                  </a:lnTo>
                  <a:lnTo>
                    <a:pt x="73" y="162"/>
                  </a:lnTo>
                  <a:lnTo>
                    <a:pt x="90" y="148"/>
                  </a:lnTo>
                  <a:lnTo>
                    <a:pt x="111" y="176"/>
                  </a:lnTo>
                  <a:lnTo>
                    <a:pt x="132" y="202"/>
                  </a:lnTo>
                  <a:lnTo>
                    <a:pt x="141" y="182"/>
                  </a:lnTo>
                  <a:lnTo>
                    <a:pt x="134" y="168"/>
                  </a:lnTo>
                  <a:lnTo>
                    <a:pt x="143" y="162"/>
                  </a:lnTo>
                  <a:lnTo>
                    <a:pt x="176" y="187"/>
                  </a:lnTo>
                  <a:lnTo>
                    <a:pt x="186" y="179"/>
                  </a:lnTo>
                  <a:lnTo>
                    <a:pt x="188" y="171"/>
                  </a:lnTo>
                  <a:lnTo>
                    <a:pt x="172" y="138"/>
                  </a:lnTo>
                  <a:lnTo>
                    <a:pt x="172" y="132"/>
                  </a:lnTo>
                  <a:lnTo>
                    <a:pt x="157" y="106"/>
                  </a:lnTo>
                  <a:lnTo>
                    <a:pt x="151" y="87"/>
                  </a:lnTo>
                  <a:lnTo>
                    <a:pt x="157" y="86"/>
                  </a:lnTo>
                  <a:lnTo>
                    <a:pt x="176" y="90"/>
                  </a:lnTo>
                  <a:lnTo>
                    <a:pt x="197" y="108"/>
                  </a:lnTo>
                  <a:lnTo>
                    <a:pt x="208" y="95"/>
                  </a:lnTo>
                  <a:lnTo>
                    <a:pt x="227" y="97"/>
                  </a:lnTo>
                  <a:lnTo>
                    <a:pt x="229" y="92"/>
                  </a:lnTo>
                  <a:lnTo>
                    <a:pt x="205" y="62"/>
                  </a:lnTo>
                  <a:lnTo>
                    <a:pt x="188" y="65"/>
                  </a:lnTo>
                  <a:lnTo>
                    <a:pt x="183" y="55"/>
                  </a:lnTo>
                  <a:lnTo>
                    <a:pt x="172" y="33"/>
                  </a:lnTo>
                  <a:lnTo>
                    <a:pt x="162" y="41"/>
                  </a:lnTo>
                  <a:lnTo>
                    <a:pt x="139" y="33"/>
                  </a:lnTo>
                  <a:lnTo>
                    <a:pt x="124" y="9"/>
                  </a:lnTo>
                  <a:lnTo>
                    <a:pt x="97" y="11"/>
                  </a:lnTo>
                  <a:lnTo>
                    <a:pt x="76" y="14"/>
                  </a:lnTo>
                  <a:lnTo>
                    <a:pt x="62" y="0"/>
                  </a:lnTo>
                  <a:lnTo>
                    <a:pt x="51" y="8"/>
                  </a:lnTo>
                  <a:lnTo>
                    <a:pt x="32" y="9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8" name="Freeform 63"/>
            <p:cNvSpPr>
              <a:spLocks/>
            </p:cNvSpPr>
            <p:nvPr/>
          </p:nvSpPr>
          <p:spPr bwMode="auto">
            <a:xfrm>
              <a:off x="1368" y="3053"/>
              <a:ext cx="267" cy="240"/>
            </a:xfrm>
            <a:custGeom>
              <a:avLst/>
              <a:gdLst>
                <a:gd name="T0" fmla="*/ 6 w 534"/>
                <a:gd name="T1" fmla="*/ 7 h 481"/>
                <a:gd name="T2" fmla="*/ 4 w 534"/>
                <a:gd name="T3" fmla="*/ 13 h 481"/>
                <a:gd name="T4" fmla="*/ 3 w 534"/>
                <a:gd name="T5" fmla="*/ 14 h 481"/>
                <a:gd name="T6" fmla="*/ 2 w 534"/>
                <a:gd name="T7" fmla="*/ 15 h 481"/>
                <a:gd name="T8" fmla="*/ 0 w 534"/>
                <a:gd name="T9" fmla="*/ 15 h 481"/>
                <a:gd name="T10" fmla="*/ 2 w 534"/>
                <a:gd name="T11" fmla="*/ 20 h 481"/>
                <a:gd name="T12" fmla="*/ 4 w 534"/>
                <a:gd name="T13" fmla="*/ 20 h 481"/>
                <a:gd name="T14" fmla="*/ 4 w 534"/>
                <a:gd name="T15" fmla="*/ 21 h 481"/>
                <a:gd name="T16" fmla="*/ 4 w 534"/>
                <a:gd name="T17" fmla="*/ 24 h 481"/>
                <a:gd name="T18" fmla="*/ 6 w 534"/>
                <a:gd name="T19" fmla="*/ 25 h 481"/>
                <a:gd name="T20" fmla="*/ 7 w 534"/>
                <a:gd name="T21" fmla="*/ 24 h 481"/>
                <a:gd name="T22" fmla="*/ 8 w 534"/>
                <a:gd name="T23" fmla="*/ 24 h 481"/>
                <a:gd name="T24" fmla="*/ 12 w 534"/>
                <a:gd name="T25" fmla="*/ 25 h 481"/>
                <a:gd name="T26" fmla="*/ 15 w 534"/>
                <a:gd name="T27" fmla="*/ 26 h 481"/>
                <a:gd name="T28" fmla="*/ 17 w 534"/>
                <a:gd name="T29" fmla="*/ 28 h 481"/>
                <a:gd name="T30" fmla="*/ 18 w 534"/>
                <a:gd name="T31" fmla="*/ 27 h 481"/>
                <a:gd name="T32" fmla="*/ 21 w 534"/>
                <a:gd name="T33" fmla="*/ 30 h 481"/>
                <a:gd name="T34" fmla="*/ 22 w 534"/>
                <a:gd name="T35" fmla="*/ 28 h 481"/>
                <a:gd name="T36" fmla="*/ 21 w 534"/>
                <a:gd name="T37" fmla="*/ 26 h 481"/>
                <a:gd name="T38" fmla="*/ 20 w 534"/>
                <a:gd name="T39" fmla="*/ 25 h 481"/>
                <a:gd name="T40" fmla="*/ 17 w 534"/>
                <a:gd name="T41" fmla="*/ 23 h 481"/>
                <a:gd name="T42" fmla="*/ 15 w 534"/>
                <a:gd name="T43" fmla="*/ 22 h 481"/>
                <a:gd name="T44" fmla="*/ 14 w 534"/>
                <a:gd name="T45" fmla="*/ 21 h 481"/>
                <a:gd name="T46" fmla="*/ 15 w 534"/>
                <a:gd name="T47" fmla="*/ 20 h 481"/>
                <a:gd name="T48" fmla="*/ 14 w 534"/>
                <a:gd name="T49" fmla="*/ 18 h 481"/>
                <a:gd name="T50" fmla="*/ 16 w 534"/>
                <a:gd name="T51" fmla="*/ 19 h 481"/>
                <a:gd name="T52" fmla="*/ 17 w 534"/>
                <a:gd name="T53" fmla="*/ 18 h 481"/>
                <a:gd name="T54" fmla="*/ 15 w 534"/>
                <a:gd name="T55" fmla="*/ 15 h 481"/>
                <a:gd name="T56" fmla="*/ 13 w 534"/>
                <a:gd name="T57" fmla="*/ 12 h 481"/>
                <a:gd name="T58" fmla="*/ 13 w 534"/>
                <a:gd name="T59" fmla="*/ 10 h 481"/>
                <a:gd name="T60" fmla="*/ 14 w 534"/>
                <a:gd name="T61" fmla="*/ 9 h 481"/>
                <a:gd name="T62" fmla="*/ 14 w 534"/>
                <a:gd name="T63" fmla="*/ 10 h 481"/>
                <a:gd name="T64" fmla="*/ 15 w 534"/>
                <a:gd name="T65" fmla="*/ 11 h 481"/>
                <a:gd name="T66" fmla="*/ 18 w 534"/>
                <a:gd name="T67" fmla="*/ 13 h 481"/>
                <a:gd name="T68" fmla="*/ 18 w 534"/>
                <a:gd name="T69" fmla="*/ 12 h 481"/>
                <a:gd name="T70" fmla="*/ 20 w 534"/>
                <a:gd name="T71" fmla="*/ 13 h 481"/>
                <a:gd name="T72" fmla="*/ 19 w 534"/>
                <a:gd name="T73" fmla="*/ 11 h 481"/>
                <a:gd name="T74" fmla="*/ 20 w 534"/>
                <a:gd name="T75" fmla="*/ 11 h 481"/>
                <a:gd name="T76" fmla="*/ 22 w 534"/>
                <a:gd name="T77" fmla="*/ 11 h 481"/>
                <a:gd name="T78" fmla="*/ 21 w 534"/>
                <a:gd name="T79" fmla="*/ 10 h 481"/>
                <a:gd name="T80" fmla="*/ 19 w 534"/>
                <a:gd name="T81" fmla="*/ 8 h 481"/>
                <a:gd name="T82" fmla="*/ 19 w 534"/>
                <a:gd name="T83" fmla="*/ 7 h 481"/>
                <a:gd name="T84" fmla="*/ 23 w 534"/>
                <a:gd name="T85" fmla="*/ 6 h 481"/>
                <a:gd name="T86" fmla="*/ 27 w 534"/>
                <a:gd name="T87" fmla="*/ 6 h 481"/>
                <a:gd name="T88" fmla="*/ 29 w 534"/>
                <a:gd name="T89" fmla="*/ 6 h 481"/>
                <a:gd name="T90" fmla="*/ 31 w 534"/>
                <a:gd name="T91" fmla="*/ 5 h 481"/>
                <a:gd name="T92" fmla="*/ 33 w 534"/>
                <a:gd name="T93" fmla="*/ 3 h 481"/>
                <a:gd name="T94" fmla="*/ 33 w 534"/>
                <a:gd name="T95" fmla="*/ 0 h 481"/>
                <a:gd name="T96" fmla="*/ 32 w 534"/>
                <a:gd name="T97" fmla="*/ 0 h 481"/>
                <a:gd name="T98" fmla="*/ 31 w 534"/>
                <a:gd name="T99" fmla="*/ 1 h 481"/>
                <a:gd name="T100" fmla="*/ 30 w 534"/>
                <a:gd name="T101" fmla="*/ 2 h 481"/>
                <a:gd name="T102" fmla="*/ 29 w 534"/>
                <a:gd name="T103" fmla="*/ 3 h 481"/>
                <a:gd name="T104" fmla="*/ 26 w 534"/>
                <a:gd name="T105" fmla="*/ 2 h 481"/>
                <a:gd name="T106" fmla="*/ 24 w 534"/>
                <a:gd name="T107" fmla="*/ 1 h 481"/>
                <a:gd name="T108" fmla="*/ 21 w 534"/>
                <a:gd name="T109" fmla="*/ 3 h 481"/>
                <a:gd name="T110" fmla="*/ 18 w 534"/>
                <a:gd name="T111" fmla="*/ 4 h 481"/>
                <a:gd name="T112" fmla="*/ 16 w 534"/>
                <a:gd name="T113" fmla="*/ 4 h 481"/>
                <a:gd name="T114" fmla="*/ 14 w 534"/>
                <a:gd name="T115" fmla="*/ 6 h 481"/>
                <a:gd name="T116" fmla="*/ 12 w 534"/>
                <a:gd name="T117" fmla="*/ 6 h 481"/>
                <a:gd name="T118" fmla="*/ 10 w 534"/>
                <a:gd name="T119" fmla="*/ 7 h 481"/>
                <a:gd name="T120" fmla="*/ 8 w 534"/>
                <a:gd name="T121" fmla="*/ 7 h 48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34"/>
                <a:gd name="T184" fmla="*/ 0 h 481"/>
                <a:gd name="T185" fmla="*/ 534 w 534"/>
                <a:gd name="T186" fmla="*/ 481 h 48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34" h="481">
                  <a:moveTo>
                    <a:pt x="108" y="119"/>
                  </a:moveTo>
                  <a:lnTo>
                    <a:pt x="97" y="127"/>
                  </a:lnTo>
                  <a:lnTo>
                    <a:pt x="84" y="168"/>
                  </a:lnTo>
                  <a:lnTo>
                    <a:pt x="68" y="208"/>
                  </a:lnTo>
                  <a:lnTo>
                    <a:pt x="62" y="213"/>
                  </a:lnTo>
                  <a:lnTo>
                    <a:pt x="54" y="227"/>
                  </a:lnTo>
                  <a:lnTo>
                    <a:pt x="46" y="241"/>
                  </a:lnTo>
                  <a:lnTo>
                    <a:pt x="30" y="249"/>
                  </a:lnTo>
                  <a:lnTo>
                    <a:pt x="16" y="254"/>
                  </a:lnTo>
                  <a:lnTo>
                    <a:pt x="0" y="254"/>
                  </a:lnTo>
                  <a:lnTo>
                    <a:pt x="21" y="300"/>
                  </a:lnTo>
                  <a:lnTo>
                    <a:pt x="38" y="324"/>
                  </a:lnTo>
                  <a:lnTo>
                    <a:pt x="54" y="324"/>
                  </a:lnTo>
                  <a:lnTo>
                    <a:pt x="71" y="324"/>
                  </a:lnTo>
                  <a:lnTo>
                    <a:pt x="76" y="335"/>
                  </a:lnTo>
                  <a:lnTo>
                    <a:pt x="59" y="346"/>
                  </a:lnTo>
                  <a:lnTo>
                    <a:pt x="59" y="361"/>
                  </a:lnTo>
                  <a:lnTo>
                    <a:pt x="71" y="384"/>
                  </a:lnTo>
                  <a:lnTo>
                    <a:pt x="84" y="402"/>
                  </a:lnTo>
                  <a:lnTo>
                    <a:pt x="94" y="411"/>
                  </a:lnTo>
                  <a:lnTo>
                    <a:pt x="99" y="397"/>
                  </a:lnTo>
                  <a:lnTo>
                    <a:pt x="113" y="395"/>
                  </a:lnTo>
                  <a:lnTo>
                    <a:pt x="129" y="409"/>
                  </a:lnTo>
                  <a:lnTo>
                    <a:pt x="133" y="397"/>
                  </a:lnTo>
                  <a:lnTo>
                    <a:pt x="159" y="400"/>
                  </a:lnTo>
                  <a:lnTo>
                    <a:pt x="198" y="405"/>
                  </a:lnTo>
                  <a:lnTo>
                    <a:pt x="225" y="414"/>
                  </a:lnTo>
                  <a:lnTo>
                    <a:pt x="236" y="425"/>
                  </a:lnTo>
                  <a:lnTo>
                    <a:pt x="249" y="441"/>
                  </a:lnTo>
                  <a:lnTo>
                    <a:pt x="258" y="451"/>
                  </a:lnTo>
                  <a:lnTo>
                    <a:pt x="269" y="441"/>
                  </a:lnTo>
                  <a:lnTo>
                    <a:pt x="285" y="440"/>
                  </a:lnTo>
                  <a:lnTo>
                    <a:pt x="309" y="456"/>
                  </a:lnTo>
                  <a:lnTo>
                    <a:pt x="336" y="481"/>
                  </a:lnTo>
                  <a:lnTo>
                    <a:pt x="343" y="476"/>
                  </a:lnTo>
                  <a:lnTo>
                    <a:pt x="345" y="457"/>
                  </a:lnTo>
                  <a:lnTo>
                    <a:pt x="345" y="437"/>
                  </a:lnTo>
                  <a:lnTo>
                    <a:pt x="343" y="419"/>
                  </a:lnTo>
                  <a:lnTo>
                    <a:pt x="331" y="397"/>
                  </a:lnTo>
                  <a:lnTo>
                    <a:pt x="322" y="402"/>
                  </a:lnTo>
                  <a:lnTo>
                    <a:pt x="301" y="392"/>
                  </a:lnTo>
                  <a:lnTo>
                    <a:pt x="267" y="368"/>
                  </a:lnTo>
                  <a:lnTo>
                    <a:pt x="258" y="359"/>
                  </a:lnTo>
                  <a:lnTo>
                    <a:pt x="235" y="356"/>
                  </a:lnTo>
                  <a:lnTo>
                    <a:pt x="223" y="349"/>
                  </a:lnTo>
                  <a:lnTo>
                    <a:pt x="223" y="340"/>
                  </a:lnTo>
                  <a:lnTo>
                    <a:pt x="236" y="326"/>
                  </a:lnTo>
                  <a:lnTo>
                    <a:pt x="241" y="321"/>
                  </a:lnTo>
                  <a:lnTo>
                    <a:pt x="233" y="310"/>
                  </a:lnTo>
                  <a:lnTo>
                    <a:pt x="228" y="294"/>
                  </a:lnTo>
                  <a:lnTo>
                    <a:pt x="233" y="287"/>
                  </a:lnTo>
                  <a:lnTo>
                    <a:pt x="251" y="305"/>
                  </a:lnTo>
                  <a:lnTo>
                    <a:pt x="267" y="313"/>
                  </a:lnTo>
                  <a:lnTo>
                    <a:pt x="267" y="297"/>
                  </a:lnTo>
                  <a:lnTo>
                    <a:pt x="258" y="278"/>
                  </a:lnTo>
                  <a:lnTo>
                    <a:pt x="236" y="252"/>
                  </a:lnTo>
                  <a:lnTo>
                    <a:pt x="214" y="217"/>
                  </a:lnTo>
                  <a:lnTo>
                    <a:pt x="211" y="199"/>
                  </a:lnTo>
                  <a:lnTo>
                    <a:pt x="209" y="183"/>
                  </a:lnTo>
                  <a:lnTo>
                    <a:pt x="205" y="167"/>
                  </a:lnTo>
                  <a:lnTo>
                    <a:pt x="203" y="151"/>
                  </a:lnTo>
                  <a:lnTo>
                    <a:pt x="219" y="146"/>
                  </a:lnTo>
                  <a:lnTo>
                    <a:pt x="216" y="157"/>
                  </a:lnTo>
                  <a:lnTo>
                    <a:pt x="230" y="173"/>
                  </a:lnTo>
                  <a:lnTo>
                    <a:pt x="239" y="173"/>
                  </a:lnTo>
                  <a:lnTo>
                    <a:pt x="236" y="183"/>
                  </a:lnTo>
                  <a:lnTo>
                    <a:pt x="281" y="227"/>
                  </a:lnTo>
                  <a:lnTo>
                    <a:pt x="282" y="219"/>
                  </a:lnTo>
                  <a:lnTo>
                    <a:pt x="274" y="199"/>
                  </a:lnTo>
                  <a:lnTo>
                    <a:pt x="287" y="194"/>
                  </a:lnTo>
                  <a:lnTo>
                    <a:pt x="309" y="203"/>
                  </a:lnTo>
                  <a:lnTo>
                    <a:pt x="320" y="219"/>
                  </a:lnTo>
                  <a:lnTo>
                    <a:pt x="322" y="208"/>
                  </a:lnTo>
                  <a:lnTo>
                    <a:pt x="306" y="189"/>
                  </a:lnTo>
                  <a:lnTo>
                    <a:pt x="309" y="181"/>
                  </a:lnTo>
                  <a:lnTo>
                    <a:pt x="320" y="176"/>
                  </a:lnTo>
                  <a:lnTo>
                    <a:pt x="350" y="189"/>
                  </a:lnTo>
                  <a:lnTo>
                    <a:pt x="357" y="185"/>
                  </a:lnTo>
                  <a:lnTo>
                    <a:pt x="355" y="171"/>
                  </a:lnTo>
                  <a:lnTo>
                    <a:pt x="341" y="162"/>
                  </a:lnTo>
                  <a:lnTo>
                    <a:pt x="320" y="152"/>
                  </a:lnTo>
                  <a:lnTo>
                    <a:pt x="306" y="141"/>
                  </a:lnTo>
                  <a:lnTo>
                    <a:pt x="304" y="132"/>
                  </a:lnTo>
                  <a:lnTo>
                    <a:pt x="309" y="122"/>
                  </a:lnTo>
                  <a:lnTo>
                    <a:pt x="338" y="119"/>
                  </a:lnTo>
                  <a:lnTo>
                    <a:pt x="371" y="109"/>
                  </a:lnTo>
                  <a:lnTo>
                    <a:pt x="393" y="111"/>
                  </a:lnTo>
                  <a:lnTo>
                    <a:pt x="434" y="102"/>
                  </a:lnTo>
                  <a:lnTo>
                    <a:pt x="442" y="97"/>
                  </a:lnTo>
                  <a:lnTo>
                    <a:pt x="469" y="109"/>
                  </a:lnTo>
                  <a:lnTo>
                    <a:pt x="493" y="121"/>
                  </a:lnTo>
                  <a:lnTo>
                    <a:pt x="504" y="95"/>
                  </a:lnTo>
                  <a:lnTo>
                    <a:pt x="525" y="67"/>
                  </a:lnTo>
                  <a:lnTo>
                    <a:pt x="532" y="60"/>
                  </a:lnTo>
                  <a:lnTo>
                    <a:pt x="534" y="11"/>
                  </a:lnTo>
                  <a:lnTo>
                    <a:pt x="532" y="8"/>
                  </a:lnTo>
                  <a:lnTo>
                    <a:pt x="520" y="0"/>
                  </a:lnTo>
                  <a:lnTo>
                    <a:pt x="507" y="0"/>
                  </a:lnTo>
                  <a:lnTo>
                    <a:pt x="499" y="8"/>
                  </a:lnTo>
                  <a:lnTo>
                    <a:pt x="499" y="25"/>
                  </a:lnTo>
                  <a:lnTo>
                    <a:pt x="502" y="40"/>
                  </a:lnTo>
                  <a:lnTo>
                    <a:pt x="483" y="44"/>
                  </a:lnTo>
                  <a:lnTo>
                    <a:pt x="469" y="54"/>
                  </a:lnTo>
                  <a:lnTo>
                    <a:pt x="461" y="56"/>
                  </a:lnTo>
                  <a:lnTo>
                    <a:pt x="431" y="49"/>
                  </a:lnTo>
                  <a:lnTo>
                    <a:pt x="419" y="41"/>
                  </a:lnTo>
                  <a:lnTo>
                    <a:pt x="403" y="51"/>
                  </a:lnTo>
                  <a:lnTo>
                    <a:pt x="380" y="25"/>
                  </a:lnTo>
                  <a:lnTo>
                    <a:pt x="355" y="44"/>
                  </a:lnTo>
                  <a:lnTo>
                    <a:pt x="336" y="56"/>
                  </a:lnTo>
                  <a:lnTo>
                    <a:pt x="317" y="65"/>
                  </a:lnTo>
                  <a:lnTo>
                    <a:pt x="287" y="70"/>
                  </a:lnTo>
                  <a:lnTo>
                    <a:pt x="267" y="76"/>
                  </a:lnTo>
                  <a:lnTo>
                    <a:pt x="251" y="76"/>
                  </a:lnTo>
                  <a:lnTo>
                    <a:pt x="244" y="79"/>
                  </a:lnTo>
                  <a:lnTo>
                    <a:pt x="228" y="97"/>
                  </a:lnTo>
                  <a:lnTo>
                    <a:pt x="214" y="97"/>
                  </a:lnTo>
                  <a:lnTo>
                    <a:pt x="190" y="102"/>
                  </a:lnTo>
                  <a:lnTo>
                    <a:pt x="168" y="100"/>
                  </a:lnTo>
                  <a:lnTo>
                    <a:pt x="157" y="121"/>
                  </a:lnTo>
                  <a:lnTo>
                    <a:pt x="138" y="122"/>
                  </a:lnTo>
                  <a:lnTo>
                    <a:pt x="122" y="121"/>
                  </a:lnTo>
                  <a:lnTo>
                    <a:pt x="108" y="119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9" name="Freeform 64"/>
            <p:cNvSpPr>
              <a:spLocks/>
            </p:cNvSpPr>
            <p:nvPr/>
          </p:nvSpPr>
          <p:spPr bwMode="auto">
            <a:xfrm>
              <a:off x="1501" y="3218"/>
              <a:ext cx="66" cy="54"/>
            </a:xfrm>
            <a:custGeom>
              <a:avLst/>
              <a:gdLst>
                <a:gd name="T0" fmla="*/ 1 w 132"/>
                <a:gd name="T1" fmla="*/ 0 h 109"/>
                <a:gd name="T2" fmla="*/ 0 w 132"/>
                <a:gd name="T3" fmla="*/ 0 h 109"/>
                <a:gd name="T4" fmla="*/ 1 w 132"/>
                <a:gd name="T5" fmla="*/ 2 h 109"/>
                <a:gd name="T6" fmla="*/ 2 w 132"/>
                <a:gd name="T7" fmla="*/ 2 h 109"/>
                <a:gd name="T8" fmla="*/ 3 w 132"/>
                <a:gd name="T9" fmla="*/ 3 h 109"/>
                <a:gd name="T10" fmla="*/ 4 w 132"/>
                <a:gd name="T11" fmla="*/ 4 h 109"/>
                <a:gd name="T12" fmla="*/ 6 w 132"/>
                <a:gd name="T13" fmla="*/ 5 h 109"/>
                <a:gd name="T14" fmla="*/ 7 w 132"/>
                <a:gd name="T15" fmla="*/ 5 h 109"/>
                <a:gd name="T16" fmla="*/ 8 w 132"/>
                <a:gd name="T17" fmla="*/ 6 h 109"/>
                <a:gd name="T18" fmla="*/ 8 w 132"/>
                <a:gd name="T19" fmla="*/ 6 h 109"/>
                <a:gd name="T20" fmla="*/ 6 w 132"/>
                <a:gd name="T21" fmla="*/ 4 h 109"/>
                <a:gd name="T22" fmla="*/ 6 w 132"/>
                <a:gd name="T23" fmla="*/ 3 h 109"/>
                <a:gd name="T24" fmla="*/ 5 w 132"/>
                <a:gd name="T25" fmla="*/ 2 h 109"/>
                <a:gd name="T26" fmla="*/ 4 w 132"/>
                <a:gd name="T27" fmla="*/ 1 h 109"/>
                <a:gd name="T28" fmla="*/ 4 w 132"/>
                <a:gd name="T29" fmla="*/ 1 h 109"/>
                <a:gd name="T30" fmla="*/ 2 w 132"/>
                <a:gd name="T31" fmla="*/ 0 h 109"/>
                <a:gd name="T32" fmla="*/ 2 w 132"/>
                <a:gd name="T33" fmla="*/ 0 h 109"/>
                <a:gd name="T34" fmla="*/ 1 w 132"/>
                <a:gd name="T35" fmla="*/ 0 h 1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09"/>
                <a:gd name="T56" fmla="*/ 132 w 132"/>
                <a:gd name="T57" fmla="*/ 109 h 10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09">
                  <a:moveTo>
                    <a:pt x="11" y="0"/>
                  </a:moveTo>
                  <a:lnTo>
                    <a:pt x="0" y="9"/>
                  </a:lnTo>
                  <a:lnTo>
                    <a:pt x="14" y="33"/>
                  </a:lnTo>
                  <a:lnTo>
                    <a:pt x="30" y="38"/>
                  </a:lnTo>
                  <a:lnTo>
                    <a:pt x="49" y="57"/>
                  </a:lnTo>
                  <a:lnTo>
                    <a:pt x="65" y="67"/>
                  </a:lnTo>
                  <a:lnTo>
                    <a:pt x="91" y="87"/>
                  </a:lnTo>
                  <a:lnTo>
                    <a:pt x="107" y="95"/>
                  </a:lnTo>
                  <a:lnTo>
                    <a:pt x="127" y="109"/>
                  </a:lnTo>
                  <a:lnTo>
                    <a:pt x="132" y="101"/>
                  </a:lnTo>
                  <a:lnTo>
                    <a:pt x="91" y="70"/>
                  </a:lnTo>
                  <a:lnTo>
                    <a:pt x="89" y="55"/>
                  </a:lnTo>
                  <a:lnTo>
                    <a:pt x="84" y="41"/>
                  </a:lnTo>
                  <a:lnTo>
                    <a:pt x="68" y="25"/>
                  </a:lnTo>
                  <a:lnTo>
                    <a:pt x="63" y="28"/>
                  </a:lnTo>
                  <a:lnTo>
                    <a:pt x="40" y="11"/>
                  </a:lnTo>
                  <a:lnTo>
                    <a:pt x="28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00" name="Freeform 65"/>
            <p:cNvSpPr>
              <a:spLocks/>
            </p:cNvSpPr>
            <p:nvPr/>
          </p:nvSpPr>
          <p:spPr bwMode="auto">
            <a:xfrm>
              <a:off x="1522" y="3399"/>
              <a:ext cx="125" cy="34"/>
            </a:xfrm>
            <a:custGeom>
              <a:avLst/>
              <a:gdLst>
                <a:gd name="T0" fmla="*/ 4 w 249"/>
                <a:gd name="T1" fmla="*/ 1 h 67"/>
                <a:gd name="T2" fmla="*/ 5 w 249"/>
                <a:gd name="T3" fmla="*/ 1 h 67"/>
                <a:gd name="T4" fmla="*/ 5 w 249"/>
                <a:gd name="T5" fmla="*/ 1 h 67"/>
                <a:gd name="T6" fmla="*/ 6 w 249"/>
                <a:gd name="T7" fmla="*/ 1 h 67"/>
                <a:gd name="T8" fmla="*/ 7 w 249"/>
                <a:gd name="T9" fmla="*/ 1 h 67"/>
                <a:gd name="T10" fmla="*/ 7 w 249"/>
                <a:gd name="T11" fmla="*/ 1 h 67"/>
                <a:gd name="T12" fmla="*/ 10 w 249"/>
                <a:gd name="T13" fmla="*/ 1 h 67"/>
                <a:gd name="T14" fmla="*/ 12 w 249"/>
                <a:gd name="T15" fmla="*/ 1 h 67"/>
                <a:gd name="T16" fmla="*/ 13 w 249"/>
                <a:gd name="T17" fmla="*/ 2 h 67"/>
                <a:gd name="T18" fmla="*/ 13 w 249"/>
                <a:gd name="T19" fmla="*/ 2 h 67"/>
                <a:gd name="T20" fmla="*/ 15 w 249"/>
                <a:gd name="T21" fmla="*/ 2 h 67"/>
                <a:gd name="T22" fmla="*/ 15 w 249"/>
                <a:gd name="T23" fmla="*/ 2 h 67"/>
                <a:gd name="T24" fmla="*/ 16 w 249"/>
                <a:gd name="T25" fmla="*/ 2 h 67"/>
                <a:gd name="T26" fmla="*/ 15 w 249"/>
                <a:gd name="T27" fmla="*/ 3 h 67"/>
                <a:gd name="T28" fmla="*/ 14 w 249"/>
                <a:gd name="T29" fmla="*/ 3 h 67"/>
                <a:gd name="T30" fmla="*/ 13 w 249"/>
                <a:gd name="T31" fmla="*/ 4 h 67"/>
                <a:gd name="T32" fmla="*/ 11 w 249"/>
                <a:gd name="T33" fmla="*/ 4 h 67"/>
                <a:gd name="T34" fmla="*/ 10 w 249"/>
                <a:gd name="T35" fmla="*/ 4 h 67"/>
                <a:gd name="T36" fmla="*/ 8 w 249"/>
                <a:gd name="T37" fmla="*/ 5 h 67"/>
                <a:gd name="T38" fmla="*/ 7 w 249"/>
                <a:gd name="T39" fmla="*/ 4 h 67"/>
                <a:gd name="T40" fmla="*/ 5 w 249"/>
                <a:gd name="T41" fmla="*/ 3 h 67"/>
                <a:gd name="T42" fmla="*/ 4 w 249"/>
                <a:gd name="T43" fmla="*/ 3 h 67"/>
                <a:gd name="T44" fmla="*/ 2 w 249"/>
                <a:gd name="T45" fmla="*/ 3 h 67"/>
                <a:gd name="T46" fmla="*/ 1 w 249"/>
                <a:gd name="T47" fmla="*/ 2 h 67"/>
                <a:gd name="T48" fmla="*/ 0 w 249"/>
                <a:gd name="T49" fmla="*/ 1 h 67"/>
                <a:gd name="T50" fmla="*/ 1 w 249"/>
                <a:gd name="T51" fmla="*/ 0 h 67"/>
                <a:gd name="T52" fmla="*/ 2 w 249"/>
                <a:gd name="T53" fmla="*/ 1 h 67"/>
                <a:gd name="T54" fmla="*/ 4 w 249"/>
                <a:gd name="T55" fmla="*/ 1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49"/>
                <a:gd name="T85" fmla="*/ 0 h 67"/>
                <a:gd name="T86" fmla="*/ 249 w 249"/>
                <a:gd name="T87" fmla="*/ 67 h 6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49" h="67">
                  <a:moveTo>
                    <a:pt x="51" y="13"/>
                  </a:moveTo>
                  <a:lnTo>
                    <a:pt x="69" y="5"/>
                  </a:lnTo>
                  <a:lnTo>
                    <a:pt x="78" y="13"/>
                  </a:lnTo>
                  <a:lnTo>
                    <a:pt x="86" y="16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48" y="8"/>
                  </a:lnTo>
                  <a:lnTo>
                    <a:pt x="186" y="7"/>
                  </a:lnTo>
                  <a:lnTo>
                    <a:pt x="198" y="18"/>
                  </a:lnTo>
                  <a:lnTo>
                    <a:pt x="198" y="24"/>
                  </a:lnTo>
                  <a:lnTo>
                    <a:pt x="225" y="21"/>
                  </a:lnTo>
                  <a:lnTo>
                    <a:pt x="240" y="23"/>
                  </a:lnTo>
                  <a:lnTo>
                    <a:pt x="249" y="32"/>
                  </a:lnTo>
                  <a:lnTo>
                    <a:pt x="240" y="43"/>
                  </a:lnTo>
                  <a:lnTo>
                    <a:pt x="216" y="42"/>
                  </a:lnTo>
                  <a:lnTo>
                    <a:pt x="200" y="51"/>
                  </a:lnTo>
                  <a:lnTo>
                    <a:pt x="173" y="51"/>
                  </a:lnTo>
                  <a:lnTo>
                    <a:pt x="145" y="62"/>
                  </a:lnTo>
                  <a:lnTo>
                    <a:pt x="122" y="67"/>
                  </a:lnTo>
                  <a:lnTo>
                    <a:pt x="103" y="56"/>
                  </a:lnTo>
                  <a:lnTo>
                    <a:pt x="78" y="42"/>
                  </a:lnTo>
                  <a:lnTo>
                    <a:pt x="53" y="42"/>
                  </a:lnTo>
                  <a:lnTo>
                    <a:pt x="21" y="34"/>
                  </a:lnTo>
                  <a:lnTo>
                    <a:pt x="8" y="24"/>
                  </a:lnTo>
                  <a:lnTo>
                    <a:pt x="0" y="7"/>
                  </a:lnTo>
                  <a:lnTo>
                    <a:pt x="5" y="0"/>
                  </a:lnTo>
                  <a:lnTo>
                    <a:pt x="32" y="5"/>
                  </a:lnTo>
                  <a:lnTo>
                    <a:pt x="51" y="13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01" name="Freeform 66"/>
            <p:cNvSpPr>
              <a:spLocks/>
            </p:cNvSpPr>
            <p:nvPr/>
          </p:nvSpPr>
          <p:spPr bwMode="auto">
            <a:xfrm>
              <a:off x="1575" y="3154"/>
              <a:ext cx="19" cy="17"/>
            </a:xfrm>
            <a:custGeom>
              <a:avLst/>
              <a:gdLst>
                <a:gd name="T0" fmla="*/ 2 w 38"/>
                <a:gd name="T1" fmla="*/ 0 h 35"/>
                <a:gd name="T2" fmla="*/ 1 w 38"/>
                <a:gd name="T3" fmla="*/ 0 h 35"/>
                <a:gd name="T4" fmla="*/ 1 w 38"/>
                <a:gd name="T5" fmla="*/ 0 h 35"/>
                <a:gd name="T6" fmla="*/ 0 w 38"/>
                <a:gd name="T7" fmla="*/ 1 h 35"/>
                <a:gd name="T8" fmla="*/ 0 w 38"/>
                <a:gd name="T9" fmla="*/ 2 h 35"/>
                <a:gd name="T10" fmla="*/ 1 w 38"/>
                <a:gd name="T11" fmla="*/ 2 h 35"/>
                <a:gd name="T12" fmla="*/ 2 w 38"/>
                <a:gd name="T13" fmla="*/ 1 h 35"/>
                <a:gd name="T14" fmla="*/ 2 w 38"/>
                <a:gd name="T15" fmla="*/ 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35"/>
                <a:gd name="T26" fmla="*/ 38 w 38"/>
                <a:gd name="T27" fmla="*/ 35 h 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35">
                  <a:moveTo>
                    <a:pt x="38" y="0"/>
                  </a:moveTo>
                  <a:lnTo>
                    <a:pt x="14" y="0"/>
                  </a:lnTo>
                  <a:lnTo>
                    <a:pt x="3" y="7"/>
                  </a:lnTo>
                  <a:lnTo>
                    <a:pt x="0" y="19"/>
                  </a:lnTo>
                  <a:lnTo>
                    <a:pt x="0" y="32"/>
                  </a:lnTo>
                  <a:lnTo>
                    <a:pt x="12" y="35"/>
                  </a:lnTo>
                  <a:lnTo>
                    <a:pt x="33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02" name="Freeform 67"/>
            <p:cNvSpPr>
              <a:spLocks/>
            </p:cNvSpPr>
            <p:nvPr/>
          </p:nvSpPr>
          <p:spPr bwMode="auto">
            <a:xfrm>
              <a:off x="1702" y="3318"/>
              <a:ext cx="26" cy="13"/>
            </a:xfrm>
            <a:custGeom>
              <a:avLst/>
              <a:gdLst>
                <a:gd name="T0" fmla="*/ 4 w 51"/>
                <a:gd name="T1" fmla="*/ 0 h 28"/>
                <a:gd name="T2" fmla="*/ 2 w 51"/>
                <a:gd name="T3" fmla="*/ 1 h 28"/>
                <a:gd name="T4" fmla="*/ 1 w 51"/>
                <a:gd name="T5" fmla="*/ 1 h 28"/>
                <a:gd name="T6" fmla="*/ 0 w 51"/>
                <a:gd name="T7" fmla="*/ 1 h 28"/>
                <a:gd name="T8" fmla="*/ 1 w 51"/>
                <a:gd name="T9" fmla="*/ 0 h 28"/>
                <a:gd name="T10" fmla="*/ 2 w 51"/>
                <a:gd name="T11" fmla="*/ 0 h 28"/>
                <a:gd name="T12" fmla="*/ 4 w 51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28"/>
                <a:gd name="T23" fmla="*/ 51 w 51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28">
                  <a:moveTo>
                    <a:pt x="51" y="8"/>
                  </a:moveTo>
                  <a:lnTo>
                    <a:pt x="27" y="28"/>
                  </a:lnTo>
                  <a:lnTo>
                    <a:pt x="11" y="28"/>
                  </a:lnTo>
                  <a:lnTo>
                    <a:pt x="0" y="19"/>
                  </a:lnTo>
                  <a:lnTo>
                    <a:pt x="7" y="3"/>
                  </a:lnTo>
                  <a:lnTo>
                    <a:pt x="32" y="0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03" name="Freeform 68"/>
            <p:cNvSpPr>
              <a:spLocks/>
            </p:cNvSpPr>
            <p:nvPr/>
          </p:nvSpPr>
          <p:spPr bwMode="auto">
            <a:xfrm>
              <a:off x="1706" y="3349"/>
              <a:ext cx="26" cy="20"/>
            </a:xfrm>
            <a:custGeom>
              <a:avLst/>
              <a:gdLst>
                <a:gd name="T0" fmla="*/ 3 w 52"/>
                <a:gd name="T1" fmla="*/ 0 h 41"/>
                <a:gd name="T2" fmla="*/ 3 w 52"/>
                <a:gd name="T3" fmla="*/ 0 h 41"/>
                <a:gd name="T4" fmla="*/ 2 w 52"/>
                <a:gd name="T5" fmla="*/ 2 h 41"/>
                <a:gd name="T6" fmla="*/ 1 w 52"/>
                <a:gd name="T7" fmla="*/ 2 h 41"/>
                <a:gd name="T8" fmla="*/ 0 w 52"/>
                <a:gd name="T9" fmla="*/ 2 h 41"/>
                <a:gd name="T10" fmla="*/ 1 w 52"/>
                <a:gd name="T11" fmla="*/ 1 h 41"/>
                <a:gd name="T12" fmla="*/ 2 w 52"/>
                <a:gd name="T13" fmla="*/ 0 h 41"/>
                <a:gd name="T14" fmla="*/ 3 w 5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41"/>
                <a:gd name="T26" fmla="*/ 52 w 5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41">
                  <a:moveTo>
                    <a:pt x="52" y="0"/>
                  </a:moveTo>
                  <a:lnTo>
                    <a:pt x="52" y="13"/>
                  </a:lnTo>
                  <a:lnTo>
                    <a:pt x="20" y="35"/>
                  </a:lnTo>
                  <a:lnTo>
                    <a:pt x="6" y="41"/>
                  </a:lnTo>
                  <a:lnTo>
                    <a:pt x="0" y="38"/>
                  </a:lnTo>
                  <a:lnTo>
                    <a:pt x="5" y="23"/>
                  </a:lnTo>
                  <a:lnTo>
                    <a:pt x="27" y="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804" name="Freeform 69"/>
            <p:cNvSpPr>
              <a:spLocks/>
            </p:cNvSpPr>
            <p:nvPr/>
          </p:nvSpPr>
          <p:spPr bwMode="auto">
            <a:xfrm>
              <a:off x="1610" y="3184"/>
              <a:ext cx="33" cy="23"/>
            </a:xfrm>
            <a:custGeom>
              <a:avLst/>
              <a:gdLst>
                <a:gd name="T0" fmla="*/ 3 w 65"/>
                <a:gd name="T1" fmla="*/ 0 h 46"/>
                <a:gd name="T2" fmla="*/ 5 w 65"/>
                <a:gd name="T3" fmla="*/ 2 h 46"/>
                <a:gd name="T4" fmla="*/ 4 w 65"/>
                <a:gd name="T5" fmla="*/ 3 h 46"/>
                <a:gd name="T6" fmla="*/ 3 w 65"/>
                <a:gd name="T7" fmla="*/ 3 h 46"/>
                <a:gd name="T8" fmla="*/ 3 w 65"/>
                <a:gd name="T9" fmla="*/ 3 h 46"/>
                <a:gd name="T10" fmla="*/ 3 w 65"/>
                <a:gd name="T11" fmla="*/ 2 h 46"/>
                <a:gd name="T12" fmla="*/ 2 w 65"/>
                <a:gd name="T13" fmla="*/ 3 h 46"/>
                <a:gd name="T14" fmla="*/ 1 w 65"/>
                <a:gd name="T15" fmla="*/ 2 h 46"/>
                <a:gd name="T16" fmla="*/ 1 w 65"/>
                <a:gd name="T17" fmla="*/ 1 h 46"/>
                <a:gd name="T18" fmla="*/ 1 w 65"/>
                <a:gd name="T19" fmla="*/ 1 h 46"/>
                <a:gd name="T20" fmla="*/ 1 w 65"/>
                <a:gd name="T21" fmla="*/ 1 h 46"/>
                <a:gd name="T22" fmla="*/ 0 w 65"/>
                <a:gd name="T23" fmla="*/ 1 h 46"/>
                <a:gd name="T24" fmla="*/ 2 w 65"/>
                <a:gd name="T25" fmla="*/ 1 h 46"/>
                <a:gd name="T26" fmla="*/ 3 w 65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"/>
                <a:gd name="T43" fmla="*/ 0 h 46"/>
                <a:gd name="T44" fmla="*/ 65 w 65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" h="46">
                  <a:moveTo>
                    <a:pt x="35" y="0"/>
                  </a:moveTo>
                  <a:lnTo>
                    <a:pt x="65" y="32"/>
                  </a:lnTo>
                  <a:lnTo>
                    <a:pt x="60" y="41"/>
                  </a:lnTo>
                  <a:lnTo>
                    <a:pt x="44" y="46"/>
                  </a:lnTo>
                  <a:lnTo>
                    <a:pt x="41" y="35"/>
                  </a:lnTo>
                  <a:lnTo>
                    <a:pt x="35" y="30"/>
                  </a:lnTo>
                  <a:lnTo>
                    <a:pt x="25" y="35"/>
                  </a:lnTo>
                  <a:lnTo>
                    <a:pt x="14" y="27"/>
                  </a:lnTo>
                  <a:lnTo>
                    <a:pt x="9" y="21"/>
                  </a:lnTo>
                  <a:lnTo>
                    <a:pt x="16" y="16"/>
                  </a:lnTo>
                  <a:lnTo>
                    <a:pt x="3" y="23"/>
                  </a:lnTo>
                  <a:lnTo>
                    <a:pt x="0" y="16"/>
                  </a:lnTo>
                  <a:lnTo>
                    <a:pt x="19" y="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grpSp>
        <p:nvGrpSpPr>
          <p:cNvPr id="11" name="Group 70"/>
          <p:cNvGrpSpPr>
            <a:grpSpLocks/>
          </p:cNvGrpSpPr>
          <p:nvPr/>
        </p:nvGrpSpPr>
        <p:grpSpPr bwMode="auto">
          <a:xfrm>
            <a:off x="944563" y="3675063"/>
            <a:ext cx="1023937" cy="1296987"/>
            <a:chOff x="460" y="2484"/>
            <a:chExt cx="475" cy="563"/>
          </a:xfrm>
          <a:solidFill>
            <a:srgbClr val="FFB7C3"/>
          </a:solidFill>
        </p:grpSpPr>
        <p:sp>
          <p:nvSpPr>
            <p:cNvPr id="126023" name="Freeform 71" descr="25%"/>
            <p:cNvSpPr>
              <a:spLocks/>
            </p:cNvSpPr>
            <p:nvPr/>
          </p:nvSpPr>
          <p:spPr bwMode="auto">
            <a:xfrm>
              <a:off x="893" y="2972"/>
              <a:ext cx="42" cy="75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57" y="32"/>
                </a:cxn>
                <a:cxn ang="0">
                  <a:pos x="24" y="32"/>
                </a:cxn>
                <a:cxn ang="0">
                  <a:pos x="0" y="51"/>
                </a:cxn>
                <a:cxn ang="0">
                  <a:pos x="5" y="76"/>
                </a:cxn>
                <a:cxn ang="0">
                  <a:pos x="5" y="118"/>
                </a:cxn>
                <a:cxn ang="0">
                  <a:pos x="24" y="151"/>
                </a:cxn>
                <a:cxn ang="0">
                  <a:pos x="47" y="142"/>
                </a:cxn>
                <a:cxn ang="0">
                  <a:pos x="52" y="123"/>
                </a:cxn>
                <a:cxn ang="0">
                  <a:pos x="75" y="81"/>
                </a:cxn>
                <a:cxn ang="0">
                  <a:pos x="75" y="59"/>
                </a:cxn>
                <a:cxn ang="0">
                  <a:pos x="84" y="0"/>
                </a:cxn>
              </a:cxnLst>
              <a:rect l="0" t="0" r="r" b="b"/>
              <a:pathLst>
                <a:path w="84" h="151">
                  <a:moveTo>
                    <a:pt x="84" y="0"/>
                  </a:moveTo>
                  <a:lnTo>
                    <a:pt x="57" y="32"/>
                  </a:lnTo>
                  <a:lnTo>
                    <a:pt x="24" y="32"/>
                  </a:lnTo>
                  <a:lnTo>
                    <a:pt x="0" y="51"/>
                  </a:lnTo>
                  <a:lnTo>
                    <a:pt x="5" y="76"/>
                  </a:lnTo>
                  <a:lnTo>
                    <a:pt x="5" y="118"/>
                  </a:lnTo>
                  <a:lnTo>
                    <a:pt x="24" y="151"/>
                  </a:lnTo>
                  <a:lnTo>
                    <a:pt x="47" y="142"/>
                  </a:lnTo>
                  <a:lnTo>
                    <a:pt x="52" y="123"/>
                  </a:lnTo>
                  <a:lnTo>
                    <a:pt x="75" y="81"/>
                  </a:lnTo>
                  <a:lnTo>
                    <a:pt x="75" y="59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cs typeface="ＭＳ Ｐゴシック"/>
              </a:endParaRPr>
            </a:p>
          </p:txBody>
        </p:sp>
        <p:sp>
          <p:nvSpPr>
            <p:cNvPr id="126024" name="Freeform 72" descr="25%"/>
            <p:cNvSpPr>
              <a:spLocks/>
            </p:cNvSpPr>
            <p:nvPr/>
          </p:nvSpPr>
          <p:spPr bwMode="auto">
            <a:xfrm>
              <a:off x="460" y="2484"/>
              <a:ext cx="475" cy="464"/>
            </a:xfrm>
            <a:custGeom>
              <a:avLst/>
              <a:gdLst/>
              <a:ahLst/>
              <a:cxnLst>
                <a:cxn ang="0">
                  <a:pos x="13" y="181"/>
                </a:cxn>
                <a:cxn ang="0">
                  <a:pos x="16" y="217"/>
                </a:cxn>
                <a:cxn ang="0">
                  <a:pos x="92" y="275"/>
                </a:cxn>
                <a:cxn ang="0">
                  <a:pos x="152" y="311"/>
                </a:cxn>
                <a:cxn ang="0">
                  <a:pos x="145" y="360"/>
                </a:cxn>
                <a:cxn ang="0">
                  <a:pos x="180" y="433"/>
                </a:cxn>
                <a:cxn ang="0">
                  <a:pos x="197" y="533"/>
                </a:cxn>
                <a:cxn ang="0">
                  <a:pos x="164" y="533"/>
                </a:cxn>
                <a:cxn ang="0">
                  <a:pos x="143" y="584"/>
                </a:cxn>
                <a:cxn ang="0">
                  <a:pos x="122" y="635"/>
                </a:cxn>
                <a:cxn ang="0">
                  <a:pos x="71" y="725"/>
                </a:cxn>
                <a:cxn ang="0">
                  <a:pos x="73" y="768"/>
                </a:cxn>
                <a:cxn ang="0">
                  <a:pos x="200" y="852"/>
                </a:cxn>
                <a:cxn ang="0">
                  <a:pos x="309" y="903"/>
                </a:cxn>
                <a:cxn ang="0">
                  <a:pos x="403" y="928"/>
                </a:cxn>
                <a:cxn ang="0">
                  <a:pos x="438" y="857"/>
                </a:cxn>
                <a:cxn ang="0">
                  <a:pos x="524" y="826"/>
                </a:cxn>
                <a:cxn ang="0">
                  <a:pos x="586" y="858"/>
                </a:cxn>
                <a:cxn ang="0">
                  <a:pos x="672" y="903"/>
                </a:cxn>
                <a:cxn ang="0">
                  <a:pos x="751" y="884"/>
                </a:cxn>
                <a:cxn ang="0">
                  <a:pos x="808" y="824"/>
                </a:cxn>
                <a:cxn ang="0">
                  <a:pos x="773" y="798"/>
                </a:cxn>
                <a:cxn ang="0">
                  <a:pos x="767" y="714"/>
                </a:cxn>
                <a:cxn ang="0">
                  <a:pos x="789" y="635"/>
                </a:cxn>
                <a:cxn ang="0">
                  <a:pos x="789" y="563"/>
                </a:cxn>
                <a:cxn ang="0">
                  <a:pos x="748" y="565"/>
                </a:cxn>
                <a:cxn ang="0">
                  <a:pos x="730" y="554"/>
                </a:cxn>
                <a:cxn ang="0">
                  <a:pos x="773" y="503"/>
                </a:cxn>
                <a:cxn ang="0">
                  <a:pos x="841" y="438"/>
                </a:cxn>
                <a:cxn ang="0">
                  <a:pos x="875" y="406"/>
                </a:cxn>
                <a:cxn ang="0">
                  <a:pos x="903" y="344"/>
                </a:cxn>
                <a:cxn ang="0">
                  <a:pos x="949" y="291"/>
                </a:cxn>
                <a:cxn ang="0">
                  <a:pos x="894" y="265"/>
                </a:cxn>
                <a:cxn ang="0">
                  <a:pos x="829" y="243"/>
                </a:cxn>
                <a:cxn ang="0">
                  <a:pos x="784" y="203"/>
                </a:cxn>
                <a:cxn ang="0">
                  <a:pos x="722" y="148"/>
                </a:cxn>
                <a:cxn ang="0">
                  <a:pos x="670" y="95"/>
                </a:cxn>
                <a:cxn ang="0">
                  <a:pos x="633" y="37"/>
                </a:cxn>
                <a:cxn ang="0">
                  <a:pos x="552" y="3"/>
                </a:cxn>
                <a:cxn ang="0">
                  <a:pos x="517" y="44"/>
                </a:cxn>
                <a:cxn ang="0">
                  <a:pos x="395" y="108"/>
                </a:cxn>
                <a:cxn ang="0">
                  <a:pos x="330" y="130"/>
                </a:cxn>
                <a:cxn ang="0">
                  <a:pos x="273" y="97"/>
                </a:cxn>
                <a:cxn ang="0">
                  <a:pos x="246" y="70"/>
                </a:cxn>
                <a:cxn ang="0">
                  <a:pos x="254" y="103"/>
                </a:cxn>
                <a:cxn ang="0">
                  <a:pos x="245" y="141"/>
                </a:cxn>
                <a:cxn ang="0">
                  <a:pos x="226" y="171"/>
                </a:cxn>
                <a:cxn ang="0">
                  <a:pos x="175" y="157"/>
                </a:cxn>
                <a:cxn ang="0">
                  <a:pos x="116" y="120"/>
                </a:cxn>
                <a:cxn ang="0">
                  <a:pos x="73" y="135"/>
                </a:cxn>
              </a:cxnLst>
              <a:rect l="0" t="0" r="r" b="b"/>
              <a:pathLst>
                <a:path w="949" h="928">
                  <a:moveTo>
                    <a:pt x="16" y="132"/>
                  </a:moveTo>
                  <a:lnTo>
                    <a:pt x="25" y="154"/>
                  </a:lnTo>
                  <a:lnTo>
                    <a:pt x="16" y="173"/>
                  </a:lnTo>
                  <a:lnTo>
                    <a:pt x="13" y="181"/>
                  </a:lnTo>
                  <a:lnTo>
                    <a:pt x="0" y="176"/>
                  </a:lnTo>
                  <a:lnTo>
                    <a:pt x="5" y="187"/>
                  </a:lnTo>
                  <a:lnTo>
                    <a:pt x="5" y="198"/>
                  </a:lnTo>
                  <a:lnTo>
                    <a:pt x="16" y="217"/>
                  </a:lnTo>
                  <a:lnTo>
                    <a:pt x="37" y="211"/>
                  </a:lnTo>
                  <a:lnTo>
                    <a:pt x="64" y="240"/>
                  </a:lnTo>
                  <a:lnTo>
                    <a:pt x="76" y="260"/>
                  </a:lnTo>
                  <a:lnTo>
                    <a:pt x="92" y="275"/>
                  </a:lnTo>
                  <a:lnTo>
                    <a:pt x="113" y="275"/>
                  </a:lnTo>
                  <a:lnTo>
                    <a:pt x="122" y="293"/>
                  </a:lnTo>
                  <a:lnTo>
                    <a:pt x="140" y="309"/>
                  </a:lnTo>
                  <a:lnTo>
                    <a:pt x="152" y="311"/>
                  </a:lnTo>
                  <a:lnTo>
                    <a:pt x="154" y="318"/>
                  </a:lnTo>
                  <a:lnTo>
                    <a:pt x="148" y="333"/>
                  </a:lnTo>
                  <a:lnTo>
                    <a:pt x="148" y="346"/>
                  </a:lnTo>
                  <a:lnTo>
                    <a:pt x="145" y="360"/>
                  </a:lnTo>
                  <a:lnTo>
                    <a:pt x="140" y="384"/>
                  </a:lnTo>
                  <a:lnTo>
                    <a:pt x="159" y="406"/>
                  </a:lnTo>
                  <a:lnTo>
                    <a:pt x="180" y="422"/>
                  </a:lnTo>
                  <a:lnTo>
                    <a:pt x="180" y="433"/>
                  </a:lnTo>
                  <a:lnTo>
                    <a:pt x="178" y="473"/>
                  </a:lnTo>
                  <a:lnTo>
                    <a:pt x="173" y="506"/>
                  </a:lnTo>
                  <a:lnTo>
                    <a:pt x="178" y="519"/>
                  </a:lnTo>
                  <a:lnTo>
                    <a:pt x="197" y="533"/>
                  </a:lnTo>
                  <a:lnTo>
                    <a:pt x="197" y="560"/>
                  </a:lnTo>
                  <a:lnTo>
                    <a:pt x="197" y="579"/>
                  </a:lnTo>
                  <a:lnTo>
                    <a:pt x="175" y="552"/>
                  </a:lnTo>
                  <a:lnTo>
                    <a:pt x="164" y="533"/>
                  </a:lnTo>
                  <a:lnTo>
                    <a:pt x="157" y="538"/>
                  </a:lnTo>
                  <a:lnTo>
                    <a:pt x="162" y="552"/>
                  </a:lnTo>
                  <a:lnTo>
                    <a:pt x="154" y="568"/>
                  </a:lnTo>
                  <a:lnTo>
                    <a:pt x="143" y="584"/>
                  </a:lnTo>
                  <a:lnTo>
                    <a:pt x="135" y="595"/>
                  </a:lnTo>
                  <a:lnTo>
                    <a:pt x="145" y="607"/>
                  </a:lnTo>
                  <a:lnTo>
                    <a:pt x="138" y="619"/>
                  </a:lnTo>
                  <a:lnTo>
                    <a:pt x="122" y="635"/>
                  </a:lnTo>
                  <a:lnTo>
                    <a:pt x="119" y="649"/>
                  </a:lnTo>
                  <a:lnTo>
                    <a:pt x="111" y="665"/>
                  </a:lnTo>
                  <a:lnTo>
                    <a:pt x="86" y="695"/>
                  </a:lnTo>
                  <a:lnTo>
                    <a:pt x="71" y="725"/>
                  </a:lnTo>
                  <a:lnTo>
                    <a:pt x="71" y="730"/>
                  </a:lnTo>
                  <a:lnTo>
                    <a:pt x="78" y="738"/>
                  </a:lnTo>
                  <a:lnTo>
                    <a:pt x="69" y="752"/>
                  </a:lnTo>
                  <a:lnTo>
                    <a:pt x="73" y="768"/>
                  </a:lnTo>
                  <a:lnTo>
                    <a:pt x="87" y="790"/>
                  </a:lnTo>
                  <a:lnTo>
                    <a:pt x="145" y="822"/>
                  </a:lnTo>
                  <a:lnTo>
                    <a:pt x="187" y="857"/>
                  </a:lnTo>
                  <a:lnTo>
                    <a:pt x="200" y="852"/>
                  </a:lnTo>
                  <a:lnTo>
                    <a:pt x="221" y="844"/>
                  </a:lnTo>
                  <a:lnTo>
                    <a:pt x="292" y="874"/>
                  </a:lnTo>
                  <a:lnTo>
                    <a:pt x="302" y="884"/>
                  </a:lnTo>
                  <a:lnTo>
                    <a:pt x="309" y="903"/>
                  </a:lnTo>
                  <a:lnTo>
                    <a:pt x="321" y="909"/>
                  </a:lnTo>
                  <a:lnTo>
                    <a:pt x="337" y="912"/>
                  </a:lnTo>
                  <a:lnTo>
                    <a:pt x="362" y="925"/>
                  </a:lnTo>
                  <a:lnTo>
                    <a:pt x="403" y="928"/>
                  </a:lnTo>
                  <a:lnTo>
                    <a:pt x="416" y="912"/>
                  </a:lnTo>
                  <a:lnTo>
                    <a:pt x="420" y="893"/>
                  </a:lnTo>
                  <a:lnTo>
                    <a:pt x="420" y="873"/>
                  </a:lnTo>
                  <a:lnTo>
                    <a:pt x="438" y="857"/>
                  </a:lnTo>
                  <a:lnTo>
                    <a:pt x="473" y="838"/>
                  </a:lnTo>
                  <a:lnTo>
                    <a:pt x="489" y="836"/>
                  </a:lnTo>
                  <a:lnTo>
                    <a:pt x="508" y="826"/>
                  </a:lnTo>
                  <a:lnTo>
                    <a:pt x="524" y="826"/>
                  </a:lnTo>
                  <a:lnTo>
                    <a:pt x="543" y="838"/>
                  </a:lnTo>
                  <a:lnTo>
                    <a:pt x="557" y="854"/>
                  </a:lnTo>
                  <a:lnTo>
                    <a:pt x="573" y="854"/>
                  </a:lnTo>
                  <a:lnTo>
                    <a:pt x="586" y="858"/>
                  </a:lnTo>
                  <a:lnTo>
                    <a:pt x="614" y="861"/>
                  </a:lnTo>
                  <a:lnTo>
                    <a:pt x="633" y="884"/>
                  </a:lnTo>
                  <a:lnTo>
                    <a:pt x="649" y="895"/>
                  </a:lnTo>
                  <a:lnTo>
                    <a:pt x="672" y="903"/>
                  </a:lnTo>
                  <a:lnTo>
                    <a:pt x="692" y="914"/>
                  </a:lnTo>
                  <a:lnTo>
                    <a:pt x="704" y="917"/>
                  </a:lnTo>
                  <a:lnTo>
                    <a:pt x="732" y="888"/>
                  </a:lnTo>
                  <a:lnTo>
                    <a:pt x="751" y="884"/>
                  </a:lnTo>
                  <a:lnTo>
                    <a:pt x="765" y="873"/>
                  </a:lnTo>
                  <a:lnTo>
                    <a:pt x="784" y="858"/>
                  </a:lnTo>
                  <a:lnTo>
                    <a:pt x="811" y="857"/>
                  </a:lnTo>
                  <a:lnTo>
                    <a:pt x="808" y="824"/>
                  </a:lnTo>
                  <a:lnTo>
                    <a:pt x="803" y="814"/>
                  </a:lnTo>
                  <a:lnTo>
                    <a:pt x="792" y="798"/>
                  </a:lnTo>
                  <a:lnTo>
                    <a:pt x="783" y="801"/>
                  </a:lnTo>
                  <a:lnTo>
                    <a:pt x="773" y="798"/>
                  </a:lnTo>
                  <a:lnTo>
                    <a:pt x="765" y="785"/>
                  </a:lnTo>
                  <a:lnTo>
                    <a:pt x="762" y="752"/>
                  </a:lnTo>
                  <a:lnTo>
                    <a:pt x="781" y="731"/>
                  </a:lnTo>
                  <a:lnTo>
                    <a:pt x="767" y="714"/>
                  </a:lnTo>
                  <a:lnTo>
                    <a:pt x="767" y="706"/>
                  </a:lnTo>
                  <a:lnTo>
                    <a:pt x="794" y="679"/>
                  </a:lnTo>
                  <a:lnTo>
                    <a:pt x="794" y="669"/>
                  </a:lnTo>
                  <a:lnTo>
                    <a:pt x="789" y="635"/>
                  </a:lnTo>
                  <a:lnTo>
                    <a:pt x="806" y="619"/>
                  </a:lnTo>
                  <a:lnTo>
                    <a:pt x="792" y="600"/>
                  </a:lnTo>
                  <a:lnTo>
                    <a:pt x="792" y="587"/>
                  </a:lnTo>
                  <a:lnTo>
                    <a:pt x="789" y="563"/>
                  </a:lnTo>
                  <a:lnTo>
                    <a:pt x="783" y="557"/>
                  </a:lnTo>
                  <a:lnTo>
                    <a:pt x="767" y="557"/>
                  </a:lnTo>
                  <a:lnTo>
                    <a:pt x="752" y="560"/>
                  </a:lnTo>
                  <a:lnTo>
                    <a:pt x="748" y="565"/>
                  </a:lnTo>
                  <a:lnTo>
                    <a:pt x="738" y="574"/>
                  </a:lnTo>
                  <a:lnTo>
                    <a:pt x="725" y="579"/>
                  </a:lnTo>
                  <a:lnTo>
                    <a:pt x="720" y="565"/>
                  </a:lnTo>
                  <a:lnTo>
                    <a:pt x="730" y="554"/>
                  </a:lnTo>
                  <a:lnTo>
                    <a:pt x="735" y="544"/>
                  </a:lnTo>
                  <a:lnTo>
                    <a:pt x="735" y="533"/>
                  </a:lnTo>
                  <a:lnTo>
                    <a:pt x="760" y="508"/>
                  </a:lnTo>
                  <a:lnTo>
                    <a:pt x="773" y="503"/>
                  </a:lnTo>
                  <a:lnTo>
                    <a:pt x="776" y="484"/>
                  </a:lnTo>
                  <a:lnTo>
                    <a:pt x="789" y="468"/>
                  </a:lnTo>
                  <a:lnTo>
                    <a:pt x="829" y="438"/>
                  </a:lnTo>
                  <a:lnTo>
                    <a:pt x="841" y="438"/>
                  </a:lnTo>
                  <a:lnTo>
                    <a:pt x="846" y="427"/>
                  </a:lnTo>
                  <a:lnTo>
                    <a:pt x="859" y="414"/>
                  </a:lnTo>
                  <a:lnTo>
                    <a:pt x="870" y="414"/>
                  </a:lnTo>
                  <a:lnTo>
                    <a:pt x="875" y="406"/>
                  </a:lnTo>
                  <a:lnTo>
                    <a:pt x="882" y="401"/>
                  </a:lnTo>
                  <a:lnTo>
                    <a:pt x="892" y="385"/>
                  </a:lnTo>
                  <a:lnTo>
                    <a:pt x="900" y="360"/>
                  </a:lnTo>
                  <a:lnTo>
                    <a:pt x="903" y="344"/>
                  </a:lnTo>
                  <a:lnTo>
                    <a:pt x="903" y="330"/>
                  </a:lnTo>
                  <a:lnTo>
                    <a:pt x="917" y="314"/>
                  </a:lnTo>
                  <a:lnTo>
                    <a:pt x="938" y="303"/>
                  </a:lnTo>
                  <a:lnTo>
                    <a:pt x="949" y="291"/>
                  </a:lnTo>
                  <a:lnTo>
                    <a:pt x="949" y="286"/>
                  </a:lnTo>
                  <a:lnTo>
                    <a:pt x="930" y="273"/>
                  </a:lnTo>
                  <a:lnTo>
                    <a:pt x="922" y="268"/>
                  </a:lnTo>
                  <a:lnTo>
                    <a:pt x="894" y="265"/>
                  </a:lnTo>
                  <a:lnTo>
                    <a:pt x="863" y="260"/>
                  </a:lnTo>
                  <a:lnTo>
                    <a:pt x="852" y="259"/>
                  </a:lnTo>
                  <a:lnTo>
                    <a:pt x="841" y="254"/>
                  </a:lnTo>
                  <a:lnTo>
                    <a:pt x="829" y="243"/>
                  </a:lnTo>
                  <a:lnTo>
                    <a:pt x="819" y="224"/>
                  </a:lnTo>
                  <a:lnTo>
                    <a:pt x="811" y="213"/>
                  </a:lnTo>
                  <a:lnTo>
                    <a:pt x="798" y="208"/>
                  </a:lnTo>
                  <a:lnTo>
                    <a:pt x="784" y="203"/>
                  </a:lnTo>
                  <a:lnTo>
                    <a:pt x="778" y="201"/>
                  </a:lnTo>
                  <a:lnTo>
                    <a:pt x="760" y="184"/>
                  </a:lnTo>
                  <a:lnTo>
                    <a:pt x="736" y="166"/>
                  </a:lnTo>
                  <a:lnTo>
                    <a:pt x="722" y="148"/>
                  </a:lnTo>
                  <a:lnTo>
                    <a:pt x="706" y="143"/>
                  </a:lnTo>
                  <a:lnTo>
                    <a:pt x="697" y="136"/>
                  </a:lnTo>
                  <a:lnTo>
                    <a:pt x="690" y="118"/>
                  </a:lnTo>
                  <a:lnTo>
                    <a:pt x="670" y="95"/>
                  </a:lnTo>
                  <a:lnTo>
                    <a:pt x="665" y="79"/>
                  </a:lnTo>
                  <a:lnTo>
                    <a:pt x="649" y="62"/>
                  </a:lnTo>
                  <a:lnTo>
                    <a:pt x="641" y="49"/>
                  </a:lnTo>
                  <a:lnTo>
                    <a:pt x="633" y="37"/>
                  </a:lnTo>
                  <a:lnTo>
                    <a:pt x="616" y="25"/>
                  </a:lnTo>
                  <a:lnTo>
                    <a:pt x="600" y="8"/>
                  </a:lnTo>
                  <a:lnTo>
                    <a:pt x="586" y="0"/>
                  </a:lnTo>
                  <a:lnTo>
                    <a:pt x="552" y="3"/>
                  </a:lnTo>
                  <a:lnTo>
                    <a:pt x="538" y="3"/>
                  </a:lnTo>
                  <a:lnTo>
                    <a:pt x="519" y="16"/>
                  </a:lnTo>
                  <a:lnTo>
                    <a:pt x="530" y="27"/>
                  </a:lnTo>
                  <a:lnTo>
                    <a:pt x="517" y="44"/>
                  </a:lnTo>
                  <a:lnTo>
                    <a:pt x="482" y="87"/>
                  </a:lnTo>
                  <a:lnTo>
                    <a:pt x="464" y="97"/>
                  </a:lnTo>
                  <a:lnTo>
                    <a:pt x="416" y="102"/>
                  </a:lnTo>
                  <a:lnTo>
                    <a:pt x="395" y="108"/>
                  </a:lnTo>
                  <a:lnTo>
                    <a:pt x="383" y="120"/>
                  </a:lnTo>
                  <a:lnTo>
                    <a:pt x="378" y="130"/>
                  </a:lnTo>
                  <a:lnTo>
                    <a:pt x="360" y="125"/>
                  </a:lnTo>
                  <a:lnTo>
                    <a:pt x="330" y="130"/>
                  </a:lnTo>
                  <a:lnTo>
                    <a:pt x="311" y="127"/>
                  </a:lnTo>
                  <a:lnTo>
                    <a:pt x="295" y="116"/>
                  </a:lnTo>
                  <a:lnTo>
                    <a:pt x="284" y="102"/>
                  </a:lnTo>
                  <a:lnTo>
                    <a:pt x="273" y="97"/>
                  </a:lnTo>
                  <a:lnTo>
                    <a:pt x="281" y="86"/>
                  </a:lnTo>
                  <a:lnTo>
                    <a:pt x="268" y="74"/>
                  </a:lnTo>
                  <a:lnTo>
                    <a:pt x="256" y="71"/>
                  </a:lnTo>
                  <a:lnTo>
                    <a:pt x="246" y="70"/>
                  </a:lnTo>
                  <a:lnTo>
                    <a:pt x="245" y="74"/>
                  </a:lnTo>
                  <a:lnTo>
                    <a:pt x="254" y="84"/>
                  </a:lnTo>
                  <a:lnTo>
                    <a:pt x="249" y="90"/>
                  </a:lnTo>
                  <a:lnTo>
                    <a:pt x="254" y="103"/>
                  </a:lnTo>
                  <a:lnTo>
                    <a:pt x="256" y="120"/>
                  </a:lnTo>
                  <a:lnTo>
                    <a:pt x="256" y="132"/>
                  </a:lnTo>
                  <a:lnTo>
                    <a:pt x="254" y="135"/>
                  </a:lnTo>
                  <a:lnTo>
                    <a:pt x="245" y="141"/>
                  </a:lnTo>
                  <a:lnTo>
                    <a:pt x="243" y="152"/>
                  </a:lnTo>
                  <a:lnTo>
                    <a:pt x="243" y="164"/>
                  </a:lnTo>
                  <a:lnTo>
                    <a:pt x="240" y="173"/>
                  </a:lnTo>
                  <a:lnTo>
                    <a:pt x="226" y="171"/>
                  </a:lnTo>
                  <a:lnTo>
                    <a:pt x="210" y="162"/>
                  </a:lnTo>
                  <a:lnTo>
                    <a:pt x="200" y="171"/>
                  </a:lnTo>
                  <a:lnTo>
                    <a:pt x="184" y="159"/>
                  </a:lnTo>
                  <a:lnTo>
                    <a:pt x="175" y="157"/>
                  </a:lnTo>
                  <a:lnTo>
                    <a:pt x="164" y="166"/>
                  </a:lnTo>
                  <a:lnTo>
                    <a:pt x="154" y="164"/>
                  </a:lnTo>
                  <a:lnTo>
                    <a:pt x="154" y="157"/>
                  </a:lnTo>
                  <a:lnTo>
                    <a:pt x="116" y="120"/>
                  </a:lnTo>
                  <a:lnTo>
                    <a:pt x="106" y="118"/>
                  </a:lnTo>
                  <a:lnTo>
                    <a:pt x="99" y="125"/>
                  </a:lnTo>
                  <a:lnTo>
                    <a:pt x="83" y="132"/>
                  </a:lnTo>
                  <a:lnTo>
                    <a:pt x="73" y="135"/>
                  </a:lnTo>
                  <a:lnTo>
                    <a:pt x="62" y="122"/>
                  </a:lnTo>
                  <a:lnTo>
                    <a:pt x="35" y="122"/>
                  </a:lnTo>
                  <a:lnTo>
                    <a:pt x="16" y="132"/>
                  </a:lnTo>
                  <a:close/>
                </a:path>
              </a:pathLst>
            </a:custGeom>
            <a:grpFill/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cs typeface="ＭＳ Ｐゴシック"/>
              </a:endParaRPr>
            </a:p>
          </p:txBody>
        </p:sp>
      </p:grpSp>
      <p:grpSp>
        <p:nvGrpSpPr>
          <p:cNvPr id="27678" name="Group 73"/>
          <p:cNvGrpSpPr>
            <a:grpSpLocks/>
          </p:cNvGrpSpPr>
          <p:nvPr/>
        </p:nvGrpSpPr>
        <p:grpSpPr bwMode="auto">
          <a:xfrm>
            <a:off x="954088" y="2587625"/>
            <a:ext cx="606425" cy="1077913"/>
            <a:chOff x="465" y="2011"/>
            <a:chExt cx="281" cy="469"/>
          </a:xfrm>
        </p:grpSpPr>
        <p:sp>
          <p:nvSpPr>
            <p:cNvPr id="27790" name="Freeform 74"/>
            <p:cNvSpPr>
              <a:spLocks/>
            </p:cNvSpPr>
            <p:nvPr/>
          </p:nvSpPr>
          <p:spPr bwMode="auto">
            <a:xfrm>
              <a:off x="465" y="2016"/>
              <a:ext cx="281" cy="464"/>
            </a:xfrm>
            <a:custGeom>
              <a:avLst/>
              <a:gdLst>
                <a:gd name="T0" fmla="*/ 12 w 561"/>
                <a:gd name="T1" fmla="*/ 41 h 926"/>
                <a:gd name="T2" fmla="*/ 8 w 561"/>
                <a:gd name="T3" fmla="*/ 43 h 926"/>
                <a:gd name="T4" fmla="*/ 7 w 561"/>
                <a:gd name="T5" fmla="*/ 46 h 926"/>
                <a:gd name="T6" fmla="*/ 9 w 561"/>
                <a:gd name="T7" fmla="*/ 47 h 926"/>
                <a:gd name="T8" fmla="*/ 11 w 561"/>
                <a:gd name="T9" fmla="*/ 48 h 926"/>
                <a:gd name="T10" fmla="*/ 14 w 561"/>
                <a:gd name="T11" fmla="*/ 48 h 926"/>
                <a:gd name="T12" fmla="*/ 12 w 561"/>
                <a:gd name="T13" fmla="*/ 51 h 926"/>
                <a:gd name="T14" fmla="*/ 7 w 561"/>
                <a:gd name="T15" fmla="*/ 50 h 926"/>
                <a:gd name="T16" fmla="*/ 4 w 561"/>
                <a:gd name="T17" fmla="*/ 53 h 926"/>
                <a:gd name="T18" fmla="*/ 1 w 561"/>
                <a:gd name="T19" fmla="*/ 54 h 926"/>
                <a:gd name="T20" fmla="*/ 2 w 561"/>
                <a:gd name="T21" fmla="*/ 56 h 926"/>
                <a:gd name="T22" fmla="*/ 5 w 561"/>
                <a:gd name="T23" fmla="*/ 55 h 926"/>
                <a:gd name="T24" fmla="*/ 9 w 561"/>
                <a:gd name="T25" fmla="*/ 57 h 926"/>
                <a:gd name="T26" fmla="*/ 12 w 561"/>
                <a:gd name="T27" fmla="*/ 54 h 926"/>
                <a:gd name="T28" fmla="*/ 15 w 561"/>
                <a:gd name="T29" fmla="*/ 56 h 926"/>
                <a:gd name="T30" fmla="*/ 18 w 561"/>
                <a:gd name="T31" fmla="*/ 56 h 926"/>
                <a:gd name="T32" fmla="*/ 21 w 561"/>
                <a:gd name="T33" fmla="*/ 56 h 926"/>
                <a:gd name="T34" fmla="*/ 25 w 561"/>
                <a:gd name="T35" fmla="*/ 58 h 926"/>
                <a:gd name="T36" fmla="*/ 28 w 561"/>
                <a:gd name="T37" fmla="*/ 58 h 926"/>
                <a:gd name="T38" fmla="*/ 31 w 561"/>
                <a:gd name="T39" fmla="*/ 57 h 926"/>
                <a:gd name="T40" fmla="*/ 30 w 561"/>
                <a:gd name="T41" fmla="*/ 54 h 926"/>
                <a:gd name="T42" fmla="*/ 30 w 561"/>
                <a:gd name="T43" fmla="*/ 52 h 926"/>
                <a:gd name="T44" fmla="*/ 34 w 561"/>
                <a:gd name="T45" fmla="*/ 50 h 926"/>
                <a:gd name="T46" fmla="*/ 36 w 561"/>
                <a:gd name="T47" fmla="*/ 46 h 926"/>
                <a:gd name="T48" fmla="*/ 33 w 561"/>
                <a:gd name="T49" fmla="*/ 44 h 926"/>
                <a:gd name="T50" fmla="*/ 30 w 561"/>
                <a:gd name="T51" fmla="*/ 44 h 926"/>
                <a:gd name="T52" fmla="*/ 31 w 561"/>
                <a:gd name="T53" fmla="*/ 40 h 926"/>
                <a:gd name="T54" fmla="*/ 31 w 561"/>
                <a:gd name="T55" fmla="*/ 35 h 926"/>
                <a:gd name="T56" fmla="*/ 28 w 561"/>
                <a:gd name="T57" fmla="*/ 30 h 926"/>
                <a:gd name="T58" fmla="*/ 28 w 561"/>
                <a:gd name="T59" fmla="*/ 25 h 926"/>
                <a:gd name="T60" fmla="*/ 27 w 561"/>
                <a:gd name="T61" fmla="*/ 22 h 926"/>
                <a:gd name="T62" fmla="*/ 24 w 561"/>
                <a:gd name="T63" fmla="*/ 20 h 926"/>
                <a:gd name="T64" fmla="*/ 23 w 561"/>
                <a:gd name="T65" fmla="*/ 18 h 926"/>
                <a:gd name="T66" fmla="*/ 26 w 561"/>
                <a:gd name="T67" fmla="*/ 19 h 926"/>
                <a:gd name="T68" fmla="*/ 31 w 561"/>
                <a:gd name="T69" fmla="*/ 13 h 926"/>
                <a:gd name="T70" fmla="*/ 30 w 561"/>
                <a:gd name="T71" fmla="*/ 10 h 926"/>
                <a:gd name="T72" fmla="*/ 26 w 561"/>
                <a:gd name="T73" fmla="*/ 8 h 926"/>
                <a:gd name="T74" fmla="*/ 24 w 561"/>
                <a:gd name="T75" fmla="*/ 8 h 926"/>
                <a:gd name="T76" fmla="*/ 25 w 561"/>
                <a:gd name="T77" fmla="*/ 6 h 926"/>
                <a:gd name="T78" fmla="*/ 30 w 561"/>
                <a:gd name="T79" fmla="*/ 3 h 926"/>
                <a:gd name="T80" fmla="*/ 27 w 561"/>
                <a:gd name="T81" fmla="*/ 1 h 926"/>
                <a:gd name="T82" fmla="*/ 22 w 561"/>
                <a:gd name="T83" fmla="*/ 2 h 926"/>
                <a:gd name="T84" fmla="*/ 20 w 561"/>
                <a:gd name="T85" fmla="*/ 4 h 926"/>
                <a:gd name="T86" fmla="*/ 18 w 561"/>
                <a:gd name="T87" fmla="*/ 7 h 926"/>
                <a:gd name="T88" fmla="*/ 15 w 561"/>
                <a:gd name="T89" fmla="*/ 12 h 926"/>
                <a:gd name="T90" fmla="*/ 17 w 561"/>
                <a:gd name="T91" fmla="*/ 13 h 926"/>
                <a:gd name="T92" fmla="*/ 14 w 561"/>
                <a:gd name="T93" fmla="*/ 18 h 926"/>
                <a:gd name="T94" fmla="*/ 15 w 561"/>
                <a:gd name="T95" fmla="*/ 19 h 926"/>
                <a:gd name="T96" fmla="*/ 17 w 561"/>
                <a:gd name="T97" fmla="*/ 20 h 926"/>
                <a:gd name="T98" fmla="*/ 14 w 561"/>
                <a:gd name="T99" fmla="*/ 24 h 926"/>
                <a:gd name="T100" fmla="*/ 18 w 561"/>
                <a:gd name="T101" fmla="*/ 26 h 926"/>
                <a:gd name="T102" fmla="*/ 20 w 561"/>
                <a:gd name="T103" fmla="*/ 27 h 926"/>
                <a:gd name="T104" fmla="*/ 19 w 561"/>
                <a:gd name="T105" fmla="*/ 32 h 926"/>
                <a:gd name="T106" fmla="*/ 19 w 561"/>
                <a:gd name="T107" fmla="*/ 35 h 926"/>
                <a:gd name="T108" fmla="*/ 18 w 561"/>
                <a:gd name="T109" fmla="*/ 37 h 9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1"/>
                <a:gd name="T166" fmla="*/ 0 h 926"/>
                <a:gd name="T167" fmla="*/ 561 w 561"/>
                <a:gd name="T168" fmla="*/ 926 h 92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1" h="926">
                  <a:moveTo>
                    <a:pt x="168" y="594"/>
                  </a:moveTo>
                  <a:lnTo>
                    <a:pt x="194" y="618"/>
                  </a:lnTo>
                  <a:lnTo>
                    <a:pt x="183" y="640"/>
                  </a:lnTo>
                  <a:lnTo>
                    <a:pt x="167" y="659"/>
                  </a:lnTo>
                  <a:lnTo>
                    <a:pt x="140" y="671"/>
                  </a:lnTo>
                  <a:lnTo>
                    <a:pt x="121" y="682"/>
                  </a:lnTo>
                  <a:lnTo>
                    <a:pt x="99" y="685"/>
                  </a:lnTo>
                  <a:lnTo>
                    <a:pt x="88" y="694"/>
                  </a:lnTo>
                  <a:lnTo>
                    <a:pt x="104" y="721"/>
                  </a:lnTo>
                  <a:lnTo>
                    <a:pt x="129" y="721"/>
                  </a:lnTo>
                  <a:lnTo>
                    <a:pt x="140" y="723"/>
                  </a:lnTo>
                  <a:lnTo>
                    <a:pt x="140" y="742"/>
                  </a:lnTo>
                  <a:lnTo>
                    <a:pt x="154" y="742"/>
                  </a:lnTo>
                  <a:lnTo>
                    <a:pt x="164" y="737"/>
                  </a:lnTo>
                  <a:lnTo>
                    <a:pt x="170" y="756"/>
                  </a:lnTo>
                  <a:lnTo>
                    <a:pt x="184" y="772"/>
                  </a:lnTo>
                  <a:lnTo>
                    <a:pt x="208" y="772"/>
                  </a:lnTo>
                  <a:lnTo>
                    <a:pt x="224" y="767"/>
                  </a:lnTo>
                  <a:lnTo>
                    <a:pt x="238" y="772"/>
                  </a:lnTo>
                  <a:lnTo>
                    <a:pt x="203" y="802"/>
                  </a:lnTo>
                  <a:lnTo>
                    <a:pt x="189" y="809"/>
                  </a:lnTo>
                  <a:lnTo>
                    <a:pt x="170" y="802"/>
                  </a:lnTo>
                  <a:lnTo>
                    <a:pt x="129" y="786"/>
                  </a:lnTo>
                  <a:lnTo>
                    <a:pt x="108" y="786"/>
                  </a:lnTo>
                  <a:lnTo>
                    <a:pt x="89" y="802"/>
                  </a:lnTo>
                  <a:lnTo>
                    <a:pt x="64" y="823"/>
                  </a:lnTo>
                  <a:lnTo>
                    <a:pt x="51" y="834"/>
                  </a:lnTo>
                  <a:lnTo>
                    <a:pt x="35" y="839"/>
                  </a:lnTo>
                  <a:lnTo>
                    <a:pt x="16" y="848"/>
                  </a:lnTo>
                  <a:lnTo>
                    <a:pt x="2" y="859"/>
                  </a:lnTo>
                  <a:lnTo>
                    <a:pt x="0" y="867"/>
                  </a:lnTo>
                  <a:lnTo>
                    <a:pt x="16" y="869"/>
                  </a:lnTo>
                  <a:lnTo>
                    <a:pt x="27" y="880"/>
                  </a:lnTo>
                  <a:lnTo>
                    <a:pt x="43" y="888"/>
                  </a:lnTo>
                  <a:lnTo>
                    <a:pt x="59" y="880"/>
                  </a:lnTo>
                  <a:lnTo>
                    <a:pt x="73" y="873"/>
                  </a:lnTo>
                  <a:lnTo>
                    <a:pt x="89" y="875"/>
                  </a:lnTo>
                  <a:lnTo>
                    <a:pt x="113" y="889"/>
                  </a:lnTo>
                  <a:lnTo>
                    <a:pt x="137" y="899"/>
                  </a:lnTo>
                  <a:lnTo>
                    <a:pt x="152" y="889"/>
                  </a:lnTo>
                  <a:lnTo>
                    <a:pt x="159" y="872"/>
                  </a:lnTo>
                  <a:lnTo>
                    <a:pt x="184" y="857"/>
                  </a:lnTo>
                  <a:lnTo>
                    <a:pt x="200" y="857"/>
                  </a:lnTo>
                  <a:lnTo>
                    <a:pt x="215" y="873"/>
                  </a:lnTo>
                  <a:lnTo>
                    <a:pt x="226" y="883"/>
                  </a:lnTo>
                  <a:lnTo>
                    <a:pt x="245" y="883"/>
                  </a:lnTo>
                  <a:lnTo>
                    <a:pt x="270" y="885"/>
                  </a:lnTo>
                  <a:lnTo>
                    <a:pt x="286" y="892"/>
                  </a:lnTo>
                  <a:lnTo>
                    <a:pt x="302" y="880"/>
                  </a:lnTo>
                  <a:lnTo>
                    <a:pt x="316" y="880"/>
                  </a:lnTo>
                  <a:lnTo>
                    <a:pt x="330" y="888"/>
                  </a:lnTo>
                  <a:lnTo>
                    <a:pt x="346" y="905"/>
                  </a:lnTo>
                  <a:lnTo>
                    <a:pt x="367" y="908"/>
                  </a:lnTo>
                  <a:lnTo>
                    <a:pt x="391" y="913"/>
                  </a:lnTo>
                  <a:lnTo>
                    <a:pt x="407" y="921"/>
                  </a:lnTo>
                  <a:lnTo>
                    <a:pt x="427" y="926"/>
                  </a:lnTo>
                  <a:lnTo>
                    <a:pt x="443" y="918"/>
                  </a:lnTo>
                  <a:lnTo>
                    <a:pt x="464" y="905"/>
                  </a:lnTo>
                  <a:lnTo>
                    <a:pt x="478" y="903"/>
                  </a:lnTo>
                  <a:lnTo>
                    <a:pt x="494" y="899"/>
                  </a:lnTo>
                  <a:lnTo>
                    <a:pt x="510" y="885"/>
                  </a:lnTo>
                  <a:lnTo>
                    <a:pt x="499" y="872"/>
                  </a:lnTo>
                  <a:lnTo>
                    <a:pt x="473" y="857"/>
                  </a:lnTo>
                  <a:lnTo>
                    <a:pt x="464" y="848"/>
                  </a:lnTo>
                  <a:lnTo>
                    <a:pt x="464" y="839"/>
                  </a:lnTo>
                  <a:lnTo>
                    <a:pt x="476" y="829"/>
                  </a:lnTo>
                  <a:lnTo>
                    <a:pt x="494" y="827"/>
                  </a:lnTo>
                  <a:lnTo>
                    <a:pt x="513" y="818"/>
                  </a:lnTo>
                  <a:lnTo>
                    <a:pt x="543" y="786"/>
                  </a:lnTo>
                  <a:lnTo>
                    <a:pt x="557" y="769"/>
                  </a:lnTo>
                  <a:lnTo>
                    <a:pt x="561" y="742"/>
                  </a:lnTo>
                  <a:lnTo>
                    <a:pt x="561" y="726"/>
                  </a:lnTo>
                  <a:lnTo>
                    <a:pt x="548" y="715"/>
                  </a:lnTo>
                  <a:lnTo>
                    <a:pt x="529" y="701"/>
                  </a:lnTo>
                  <a:lnTo>
                    <a:pt x="513" y="694"/>
                  </a:lnTo>
                  <a:lnTo>
                    <a:pt x="494" y="696"/>
                  </a:lnTo>
                  <a:lnTo>
                    <a:pt x="483" y="702"/>
                  </a:lnTo>
                  <a:lnTo>
                    <a:pt x="478" y="691"/>
                  </a:lnTo>
                  <a:lnTo>
                    <a:pt x="488" y="672"/>
                  </a:lnTo>
                  <a:lnTo>
                    <a:pt x="492" y="659"/>
                  </a:lnTo>
                  <a:lnTo>
                    <a:pt x="489" y="634"/>
                  </a:lnTo>
                  <a:lnTo>
                    <a:pt x="488" y="599"/>
                  </a:lnTo>
                  <a:lnTo>
                    <a:pt x="494" y="571"/>
                  </a:lnTo>
                  <a:lnTo>
                    <a:pt x="489" y="555"/>
                  </a:lnTo>
                  <a:lnTo>
                    <a:pt x="478" y="537"/>
                  </a:lnTo>
                  <a:lnTo>
                    <a:pt x="451" y="488"/>
                  </a:lnTo>
                  <a:lnTo>
                    <a:pt x="439" y="466"/>
                  </a:lnTo>
                  <a:lnTo>
                    <a:pt x="434" y="438"/>
                  </a:lnTo>
                  <a:lnTo>
                    <a:pt x="432" y="422"/>
                  </a:lnTo>
                  <a:lnTo>
                    <a:pt x="439" y="395"/>
                  </a:lnTo>
                  <a:lnTo>
                    <a:pt x="439" y="374"/>
                  </a:lnTo>
                  <a:lnTo>
                    <a:pt x="434" y="350"/>
                  </a:lnTo>
                  <a:lnTo>
                    <a:pt x="423" y="339"/>
                  </a:lnTo>
                  <a:lnTo>
                    <a:pt x="402" y="317"/>
                  </a:lnTo>
                  <a:lnTo>
                    <a:pt x="386" y="311"/>
                  </a:lnTo>
                  <a:lnTo>
                    <a:pt x="370" y="309"/>
                  </a:lnTo>
                  <a:lnTo>
                    <a:pt x="358" y="306"/>
                  </a:lnTo>
                  <a:lnTo>
                    <a:pt x="358" y="295"/>
                  </a:lnTo>
                  <a:lnTo>
                    <a:pt x="365" y="286"/>
                  </a:lnTo>
                  <a:lnTo>
                    <a:pt x="383" y="284"/>
                  </a:lnTo>
                  <a:lnTo>
                    <a:pt x="400" y="290"/>
                  </a:lnTo>
                  <a:lnTo>
                    <a:pt x="411" y="293"/>
                  </a:lnTo>
                  <a:lnTo>
                    <a:pt x="418" y="281"/>
                  </a:lnTo>
                  <a:lnTo>
                    <a:pt x="416" y="268"/>
                  </a:lnTo>
                  <a:lnTo>
                    <a:pt x="483" y="205"/>
                  </a:lnTo>
                  <a:lnTo>
                    <a:pt x="494" y="192"/>
                  </a:lnTo>
                  <a:lnTo>
                    <a:pt x="494" y="163"/>
                  </a:lnTo>
                  <a:lnTo>
                    <a:pt x="478" y="149"/>
                  </a:lnTo>
                  <a:lnTo>
                    <a:pt x="459" y="147"/>
                  </a:lnTo>
                  <a:lnTo>
                    <a:pt x="443" y="122"/>
                  </a:lnTo>
                  <a:lnTo>
                    <a:pt x="411" y="122"/>
                  </a:lnTo>
                  <a:lnTo>
                    <a:pt x="381" y="127"/>
                  </a:lnTo>
                  <a:lnTo>
                    <a:pt x="375" y="124"/>
                  </a:lnTo>
                  <a:lnTo>
                    <a:pt x="367" y="113"/>
                  </a:lnTo>
                  <a:lnTo>
                    <a:pt x="381" y="103"/>
                  </a:lnTo>
                  <a:lnTo>
                    <a:pt x="395" y="90"/>
                  </a:lnTo>
                  <a:lnTo>
                    <a:pt x="423" y="65"/>
                  </a:lnTo>
                  <a:lnTo>
                    <a:pt x="446" y="62"/>
                  </a:lnTo>
                  <a:lnTo>
                    <a:pt x="467" y="46"/>
                  </a:lnTo>
                  <a:lnTo>
                    <a:pt x="488" y="30"/>
                  </a:lnTo>
                  <a:lnTo>
                    <a:pt x="441" y="19"/>
                  </a:lnTo>
                  <a:lnTo>
                    <a:pt x="421" y="16"/>
                  </a:lnTo>
                  <a:lnTo>
                    <a:pt x="397" y="14"/>
                  </a:lnTo>
                  <a:lnTo>
                    <a:pt x="370" y="0"/>
                  </a:lnTo>
                  <a:lnTo>
                    <a:pt x="345" y="27"/>
                  </a:lnTo>
                  <a:lnTo>
                    <a:pt x="346" y="41"/>
                  </a:lnTo>
                  <a:lnTo>
                    <a:pt x="332" y="46"/>
                  </a:lnTo>
                  <a:lnTo>
                    <a:pt x="310" y="60"/>
                  </a:lnTo>
                  <a:lnTo>
                    <a:pt x="289" y="67"/>
                  </a:lnTo>
                  <a:lnTo>
                    <a:pt x="289" y="87"/>
                  </a:lnTo>
                  <a:lnTo>
                    <a:pt x="286" y="103"/>
                  </a:lnTo>
                  <a:lnTo>
                    <a:pt x="268" y="129"/>
                  </a:lnTo>
                  <a:lnTo>
                    <a:pt x="238" y="162"/>
                  </a:lnTo>
                  <a:lnTo>
                    <a:pt x="226" y="178"/>
                  </a:lnTo>
                  <a:lnTo>
                    <a:pt x="233" y="189"/>
                  </a:lnTo>
                  <a:lnTo>
                    <a:pt x="264" y="187"/>
                  </a:lnTo>
                  <a:lnTo>
                    <a:pt x="265" y="193"/>
                  </a:lnTo>
                  <a:lnTo>
                    <a:pt x="265" y="205"/>
                  </a:lnTo>
                  <a:lnTo>
                    <a:pt x="224" y="258"/>
                  </a:lnTo>
                  <a:lnTo>
                    <a:pt x="210" y="286"/>
                  </a:lnTo>
                  <a:lnTo>
                    <a:pt x="200" y="311"/>
                  </a:lnTo>
                  <a:lnTo>
                    <a:pt x="210" y="322"/>
                  </a:lnTo>
                  <a:lnTo>
                    <a:pt x="229" y="300"/>
                  </a:lnTo>
                  <a:lnTo>
                    <a:pt x="248" y="274"/>
                  </a:lnTo>
                  <a:lnTo>
                    <a:pt x="261" y="281"/>
                  </a:lnTo>
                  <a:lnTo>
                    <a:pt x="264" y="320"/>
                  </a:lnTo>
                  <a:lnTo>
                    <a:pt x="265" y="346"/>
                  </a:lnTo>
                  <a:lnTo>
                    <a:pt x="240" y="360"/>
                  </a:lnTo>
                  <a:lnTo>
                    <a:pt x="224" y="376"/>
                  </a:lnTo>
                  <a:lnTo>
                    <a:pt x="219" y="390"/>
                  </a:lnTo>
                  <a:lnTo>
                    <a:pt x="251" y="417"/>
                  </a:lnTo>
                  <a:lnTo>
                    <a:pt x="280" y="412"/>
                  </a:lnTo>
                  <a:lnTo>
                    <a:pt x="286" y="428"/>
                  </a:lnTo>
                  <a:lnTo>
                    <a:pt x="316" y="410"/>
                  </a:lnTo>
                  <a:lnTo>
                    <a:pt x="314" y="425"/>
                  </a:lnTo>
                  <a:lnTo>
                    <a:pt x="289" y="454"/>
                  </a:lnTo>
                  <a:lnTo>
                    <a:pt x="300" y="487"/>
                  </a:lnTo>
                  <a:lnTo>
                    <a:pt x="302" y="504"/>
                  </a:lnTo>
                  <a:lnTo>
                    <a:pt x="329" y="507"/>
                  </a:lnTo>
                  <a:lnTo>
                    <a:pt x="330" y="523"/>
                  </a:lnTo>
                  <a:lnTo>
                    <a:pt x="300" y="558"/>
                  </a:lnTo>
                  <a:lnTo>
                    <a:pt x="289" y="553"/>
                  </a:lnTo>
                  <a:lnTo>
                    <a:pt x="277" y="564"/>
                  </a:lnTo>
                  <a:lnTo>
                    <a:pt x="275" y="583"/>
                  </a:lnTo>
                  <a:lnTo>
                    <a:pt x="245" y="567"/>
                  </a:lnTo>
                  <a:lnTo>
                    <a:pt x="168" y="594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1" name="Freeform 75"/>
            <p:cNvSpPr>
              <a:spLocks/>
            </p:cNvSpPr>
            <p:nvPr/>
          </p:nvSpPr>
          <p:spPr bwMode="auto">
            <a:xfrm>
              <a:off x="567" y="2241"/>
              <a:ext cx="23" cy="17"/>
            </a:xfrm>
            <a:custGeom>
              <a:avLst/>
              <a:gdLst>
                <a:gd name="T0" fmla="*/ 1 w 46"/>
                <a:gd name="T1" fmla="*/ 0 h 34"/>
                <a:gd name="T2" fmla="*/ 3 w 46"/>
                <a:gd name="T3" fmla="*/ 1 h 34"/>
                <a:gd name="T4" fmla="*/ 3 w 46"/>
                <a:gd name="T5" fmla="*/ 1 h 34"/>
                <a:gd name="T6" fmla="*/ 2 w 46"/>
                <a:gd name="T7" fmla="*/ 2 h 34"/>
                <a:gd name="T8" fmla="*/ 1 w 46"/>
                <a:gd name="T9" fmla="*/ 2 h 34"/>
                <a:gd name="T10" fmla="*/ 0 w 46"/>
                <a:gd name="T11" fmla="*/ 1 h 34"/>
                <a:gd name="T12" fmla="*/ 1 w 46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34"/>
                <a:gd name="T23" fmla="*/ 46 w 46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34">
                  <a:moveTo>
                    <a:pt x="23" y="0"/>
                  </a:moveTo>
                  <a:lnTo>
                    <a:pt x="43" y="3"/>
                  </a:lnTo>
                  <a:lnTo>
                    <a:pt x="46" y="15"/>
                  </a:lnTo>
                  <a:lnTo>
                    <a:pt x="25" y="29"/>
                  </a:lnTo>
                  <a:lnTo>
                    <a:pt x="2" y="34"/>
                  </a:lnTo>
                  <a:lnTo>
                    <a:pt x="0" y="19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2" name="Freeform 76"/>
            <p:cNvSpPr>
              <a:spLocks/>
            </p:cNvSpPr>
            <p:nvPr/>
          </p:nvSpPr>
          <p:spPr bwMode="auto">
            <a:xfrm>
              <a:off x="551" y="2132"/>
              <a:ext cx="23" cy="17"/>
            </a:xfrm>
            <a:custGeom>
              <a:avLst/>
              <a:gdLst>
                <a:gd name="T0" fmla="*/ 3 w 46"/>
                <a:gd name="T1" fmla="*/ 0 h 33"/>
                <a:gd name="T2" fmla="*/ 3 w 46"/>
                <a:gd name="T3" fmla="*/ 1 h 33"/>
                <a:gd name="T4" fmla="*/ 1 w 46"/>
                <a:gd name="T5" fmla="*/ 2 h 33"/>
                <a:gd name="T6" fmla="*/ 1 w 46"/>
                <a:gd name="T7" fmla="*/ 3 h 33"/>
                <a:gd name="T8" fmla="*/ 0 w 46"/>
                <a:gd name="T9" fmla="*/ 2 h 33"/>
                <a:gd name="T10" fmla="*/ 1 w 46"/>
                <a:gd name="T11" fmla="*/ 1 h 33"/>
                <a:gd name="T12" fmla="*/ 3 w 46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33"/>
                <a:gd name="T23" fmla="*/ 46 w 4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33">
                  <a:moveTo>
                    <a:pt x="39" y="0"/>
                  </a:moveTo>
                  <a:lnTo>
                    <a:pt x="46" y="16"/>
                  </a:lnTo>
                  <a:lnTo>
                    <a:pt x="24" y="28"/>
                  </a:lnTo>
                  <a:lnTo>
                    <a:pt x="5" y="33"/>
                  </a:lnTo>
                  <a:lnTo>
                    <a:pt x="0" y="17"/>
                  </a:lnTo>
                  <a:lnTo>
                    <a:pt x="9" y="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3" name="Freeform 77"/>
            <p:cNvSpPr>
              <a:spLocks/>
            </p:cNvSpPr>
            <p:nvPr/>
          </p:nvSpPr>
          <p:spPr bwMode="auto">
            <a:xfrm>
              <a:off x="584" y="2048"/>
              <a:ext cx="13" cy="32"/>
            </a:xfrm>
            <a:custGeom>
              <a:avLst/>
              <a:gdLst>
                <a:gd name="T0" fmla="*/ 1 w 25"/>
                <a:gd name="T1" fmla="*/ 4 h 65"/>
                <a:gd name="T2" fmla="*/ 2 w 25"/>
                <a:gd name="T3" fmla="*/ 3 h 65"/>
                <a:gd name="T4" fmla="*/ 2 w 25"/>
                <a:gd name="T5" fmla="*/ 1 h 65"/>
                <a:gd name="T6" fmla="*/ 1 w 25"/>
                <a:gd name="T7" fmla="*/ 1 h 65"/>
                <a:gd name="T8" fmla="*/ 1 w 25"/>
                <a:gd name="T9" fmla="*/ 0 h 65"/>
                <a:gd name="T10" fmla="*/ 0 w 25"/>
                <a:gd name="T11" fmla="*/ 0 h 65"/>
                <a:gd name="T12" fmla="*/ 1 w 25"/>
                <a:gd name="T13" fmla="*/ 1 h 65"/>
                <a:gd name="T14" fmla="*/ 1 w 25"/>
                <a:gd name="T15" fmla="*/ 4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65"/>
                <a:gd name="T26" fmla="*/ 25 w 25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65">
                  <a:moveTo>
                    <a:pt x="11" y="65"/>
                  </a:moveTo>
                  <a:lnTo>
                    <a:pt x="25" y="49"/>
                  </a:lnTo>
                  <a:lnTo>
                    <a:pt x="20" y="28"/>
                  </a:lnTo>
                  <a:lnTo>
                    <a:pt x="16" y="16"/>
                  </a:lnTo>
                  <a:lnTo>
                    <a:pt x="11" y="0"/>
                  </a:lnTo>
                  <a:lnTo>
                    <a:pt x="0" y="8"/>
                  </a:lnTo>
                  <a:lnTo>
                    <a:pt x="6" y="30"/>
                  </a:lnTo>
                  <a:lnTo>
                    <a:pt x="11" y="65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4" name="Freeform 78"/>
            <p:cNvSpPr>
              <a:spLocks/>
            </p:cNvSpPr>
            <p:nvPr/>
          </p:nvSpPr>
          <p:spPr bwMode="auto">
            <a:xfrm>
              <a:off x="493" y="2174"/>
              <a:ext cx="60" cy="62"/>
            </a:xfrm>
            <a:custGeom>
              <a:avLst/>
              <a:gdLst>
                <a:gd name="T0" fmla="*/ 2 w 121"/>
                <a:gd name="T1" fmla="*/ 0 h 123"/>
                <a:gd name="T2" fmla="*/ 4 w 121"/>
                <a:gd name="T3" fmla="*/ 0 h 123"/>
                <a:gd name="T4" fmla="*/ 5 w 121"/>
                <a:gd name="T5" fmla="*/ 1 h 123"/>
                <a:gd name="T6" fmla="*/ 6 w 121"/>
                <a:gd name="T7" fmla="*/ 2 h 123"/>
                <a:gd name="T8" fmla="*/ 7 w 121"/>
                <a:gd name="T9" fmla="*/ 4 h 123"/>
                <a:gd name="T10" fmla="*/ 7 w 121"/>
                <a:gd name="T11" fmla="*/ 6 h 123"/>
                <a:gd name="T12" fmla="*/ 6 w 121"/>
                <a:gd name="T13" fmla="*/ 7 h 123"/>
                <a:gd name="T14" fmla="*/ 6 w 121"/>
                <a:gd name="T15" fmla="*/ 8 h 123"/>
                <a:gd name="T16" fmla="*/ 5 w 121"/>
                <a:gd name="T17" fmla="*/ 8 h 123"/>
                <a:gd name="T18" fmla="*/ 4 w 121"/>
                <a:gd name="T19" fmla="*/ 7 h 123"/>
                <a:gd name="T20" fmla="*/ 3 w 121"/>
                <a:gd name="T21" fmla="*/ 5 h 123"/>
                <a:gd name="T22" fmla="*/ 3 w 121"/>
                <a:gd name="T23" fmla="*/ 5 h 123"/>
                <a:gd name="T24" fmla="*/ 1 w 121"/>
                <a:gd name="T25" fmla="*/ 4 h 123"/>
                <a:gd name="T26" fmla="*/ 0 w 121"/>
                <a:gd name="T27" fmla="*/ 2 h 123"/>
                <a:gd name="T28" fmla="*/ 2 w 121"/>
                <a:gd name="T29" fmla="*/ 0 h 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1"/>
                <a:gd name="T46" fmla="*/ 0 h 123"/>
                <a:gd name="T47" fmla="*/ 121 w 121"/>
                <a:gd name="T48" fmla="*/ 123 h 1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1" h="123">
                  <a:moveTo>
                    <a:pt x="43" y="0"/>
                  </a:moveTo>
                  <a:lnTo>
                    <a:pt x="70" y="0"/>
                  </a:lnTo>
                  <a:lnTo>
                    <a:pt x="91" y="5"/>
                  </a:lnTo>
                  <a:lnTo>
                    <a:pt x="105" y="25"/>
                  </a:lnTo>
                  <a:lnTo>
                    <a:pt x="119" y="57"/>
                  </a:lnTo>
                  <a:lnTo>
                    <a:pt x="121" y="85"/>
                  </a:lnTo>
                  <a:lnTo>
                    <a:pt x="108" y="98"/>
                  </a:lnTo>
                  <a:lnTo>
                    <a:pt x="103" y="117"/>
                  </a:lnTo>
                  <a:lnTo>
                    <a:pt x="89" y="123"/>
                  </a:lnTo>
                  <a:lnTo>
                    <a:pt x="75" y="107"/>
                  </a:lnTo>
                  <a:lnTo>
                    <a:pt x="63" y="77"/>
                  </a:lnTo>
                  <a:lnTo>
                    <a:pt x="54" y="66"/>
                  </a:lnTo>
                  <a:lnTo>
                    <a:pt x="30" y="63"/>
                  </a:lnTo>
                  <a:lnTo>
                    <a:pt x="0" y="3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95" name="Freeform 79"/>
            <p:cNvSpPr>
              <a:spLocks/>
            </p:cNvSpPr>
            <p:nvPr/>
          </p:nvSpPr>
          <p:spPr bwMode="auto">
            <a:xfrm>
              <a:off x="582" y="2011"/>
              <a:ext cx="31" cy="23"/>
            </a:xfrm>
            <a:custGeom>
              <a:avLst/>
              <a:gdLst>
                <a:gd name="T0" fmla="*/ 4 w 62"/>
                <a:gd name="T1" fmla="*/ 0 h 46"/>
                <a:gd name="T2" fmla="*/ 4 w 62"/>
                <a:gd name="T3" fmla="*/ 1 h 46"/>
                <a:gd name="T4" fmla="*/ 3 w 62"/>
                <a:gd name="T5" fmla="*/ 2 h 46"/>
                <a:gd name="T6" fmla="*/ 1 w 62"/>
                <a:gd name="T7" fmla="*/ 3 h 46"/>
                <a:gd name="T8" fmla="*/ 1 w 62"/>
                <a:gd name="T9" fmla="*/ 3 h 46"/>
                <a:gd name="T10" fmla="*/ 0 w 62"/>
                <a:gd name="T11" fmla="*/ 1 h 46"/>
                <a:gd name="T12" fmla="*/ 0 w 62"/>
                <a:gd name="T13" fmla="*/ 1 h 46"/>
                <a:gd name="T14" fmla="*/ 3 w 62"/>
                <a:gd name="T15" fmla="*/ 0 h 46"/>
                <a:gd name="T16" fmla="*/ 4 w 62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46"/>
                <a:gd name="T29" fmla="*/ 62 w 62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46">
                  <a:moveTo>
                    <a:pt x="54" y="0"/>
                  </a:moveTo>
                  <a:lnTo>
                    <a:pt x="62" y="11"/>
                  </a:lnTo>
                  <a:lnTo>
                    <a:pt x="38" y="25"/>
                  </a:lnTo>
                  <a:lnTo>
                    <a:pt x="16" y="46"/>
                  </a:lnTo>
                  <a:lnTo>
                    <a:pt x="2" y="41"/>
                  </a:lnTo>
                  <a:lnTo>
                    <a:pt x="0" y="16"/>
                  </a:lnTo>
                  <a:lnTo>
                    <a:pt x="0" y="7"/>
                  </a:lnTo>
                  <a:lnTo>
                    <a:pt x="3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sp>
        <p:nvSpPr>
          <p:cNvPr id="27679" name="Freeform 80"/>
          <p:cNvSpPr>
            <a:spLocks/>
          </p:cNvSpPr>
          <p:nvPr/>
        </p:nvSpPr>
        <p:spPr bwMode="auto">
          <a:xfrm>
            <a:off x="790575" y="1222375"/>
            <a:ext cx="498475" cy="463550"/>
          </a:xfrm>
          <a:custGeom>
            <a:avLst/>
            <a:gdLst>
              <a:gd name="T0" fmla="*/ 2147483647 w 463"/>
              <a:gd name="T1" fmla="*/ 2147483647 h 401"/>
              <a:gd name="T2" fmla="*/ 2147483647 w 463"/>
              <a:gd name="T3" fmla="*/ 2147483647 h 401"/>
              <a:gd name="T4" fmla="*/ 2147483647 w 463"/>
              <a:gd name="T5" fmla="*/ 2147483647 h 401"/>
              <a:gd name="T6" fmla="*/ 2147483647 w 463"/>
              <a:gd name="T7" fmla="*/ 2147483647 h 401"/>
              <a:gd name="T8" fmla="*/ 0 w 463"/>
              <a:gd name="T9" fmla="*/ 2147483647 h 401"/>
              <a:gd name="T10" fmla="*/ 2147483647 w 463"/>
              <a:gd name="T11" fmla="*/ 2147483647 h 401"/>
              <a:gd name="T12" fmla="*/ 2147483647 w 463"/>
              <a:gd name="T13" fmla="*/ 2147483647 h 401"/>
              <a:gd name="T14" fmla="*/ 2147483647 w 463"/>
              <a:gd name="T15" fmla="*/ 2147483647 h 401"/>
              <a:gd name="T16" fmla="*/ 2147483647 w 463"/>
              <a:gd name="T17" fmla="*/ 2147483647 h 401"/>
              <a:gd name="T18" fmla="*/ 2147483647 w 463"/>
              <a:gd name="T19" fmla="*/ 2147483647 h 401"/>
              <a:gd name="T20" fmla="*/ 2147483647 w 463"/>
              <a:gd name="T21" fmla="*/ 2147483647 h 401"/>
              <a:gd name="T22" fmla="*/ 2147483647 w 463"/>
              <a:gd name="T23" fmla="*/ 2147483647 h 401"/>
              <a:gd name="T24" fmla="*/ 2147483647 w 463"/>
              <a:gd name="T25" fmla="*/ 2147483647 h 401"/>
              <a:gd name="T26" fmla="*/ 2147483647 w 463"/>
              <a:gd name="T27" fmla="*/ 2147483647 h 401"/>
              <a:gd name="T28" fmla="*/ 2147483647 w 463"/>
              <a:gd name="T29" fmla="*/ 2147483647 h 401"/>
              <a:gd name="T30" fmla="*/ 2147483647 w 463"/>
              <a:gd name="T31" fmla="*/ 2147483647 h 401"/>
              <a:gd name="T32" fmla="*/ 2147483647 w 463"/>
              <a:gd name="T33" fmla="*/ 2147483647 h 401"/>
              <a:gd name="T34" fmla="*/ 2147483647 w 463"/>
              <a:gd name="T35" fmla="*/ 2147483647 h 401"/>
              <a:gd name="T36" fmla="*/ 2147483647 w 463"/>
              <a:gd name="T37" fmla="*/ 2147483647 h 401"/>
              <a:gd name="T38" fmla="*/ 2147483647 w 463"/>
              <a:gd name="T39" fmla="*/ 2147483647 h 401"/>
              <a:gd name="T40" fmla="*/ 2147483647 w 463"/>
              <a:gd name="T41" fmla="*/ 2147483647 h 401"/>
              <a:gd name="T42" fmla="*/ 2147483647 w 463"/>
              <a:gd name="T43" fmla="*/ 2147483647 h 401"/>
              <a:gd name="T44" fmla="*/ 2147483647 w 463"/>
              <a:gd name="T45" fmla="*/ 2147483647 h 401"/>
              <a:gd name="T46" fmla="*/ 2147483647 w 463"/>
              <a:gd name="T47" fmla="*/ 2147483647 h 401"/>
              <a:gd name="T48" fmla="*/ 2147483647 w 463"/>
              <a:gd name="T49" fmla="*/ 2147483647 h 401"/>
              <a:gd name="T50" fmla="*/ 2147483647 w 463"/>
              <a:gd name="T51" fmla="*/ 2147483647 h 401"/>
              <a:gd name="T52" fmla="*/ 2147483647 w 463"/>
              <a:gd name="T53" fmla="*/ 2147483647 h 401"/>
              <a:gd name="T54" fmla="*/ 2147483647 w 463"/>
              <a:gd name="T55" fmla="*/ 2147483647 h 401"/>
              <a:gd name="T56" fmla="*/ 2147483647 w 463"/>
              <a:gd name="T57" fmla="*/ 2147483647 h 401"/>
              <a:gd name="T58" fmla="*/ 2147483647 w 463"/>
              <a:gd name="T59" fmla="*/ 2147483647 h 401"/>
              <a:gd name="T60" fmla="*/ 2147483647 w 463"/>
              <a:gd name="T61" fmla="*/ 2147483647 h 401"/>
              <a:gd name="T62" fmla="*/ 2147483647 w 463"/>
              <a:gd name="T63" fmla="*/ 2147483647 h 401"/>
              <a:gd name="T64" fmla="*/ 2147483647 w 463"/>
              <a:gd name="T65" fmla="*/ 2147483647 h 401"/>
              <a:gd name="T66" fmla="*/ 2147483647 w 463"/>
              <a:gd name="T67" fmla="*/ 2147483647 h 401"/>
              <a:gd name="T68" fmla="*/ 2147483647 w 463"/>
              <a:gd name="T69" fmla="*/ 2147483647 h 401"/>
              <a:gd name="T70" fmla="*/ 2147483647 w 463"/>
              <a:gd name="T71" fmla="*/ 0 h 401"/>
              <a:gd name="T72" fmla="*/ 2147483647 w 463"/>
              <a:gd name="T73" fmla="*/ 2147483647 h 401"/>
              <a:gd name="T74" fmla="*/ 2147483647 w 463"/>
              <a:gd name="T75" fmla="*/ 2147483647 h 401"/>
              <a:gd name="T76" fmla="*/ 2147483647 w 463"/>
              <a:gd name="T77" fmla="*/ 2147483647 h 401"/>
              <a:gd name="T78" fmla="*/ 2147483647 w 463"/>
              <a:gd name="T79" fmla="*/ 2147483647 h 401"/>
              <a:gd name="T80" fmla="*/ 2147483647 w 463"/>
              <a:gd name="T81" fmla="*/ 2147483647 h 401"/>
              <a:gd name="T82" fmla="*/ 2147483647 w 463"/>
              <a:gd name="T83" fmla="*/ 2147483647 h 401"/>
              <a:gd name="T84" fmla="*/ 2147483647 w 463"/>
              <a:gd name="T85" fmla="*/ 2147483647 h 401"/>
              <a:gd name="T86" fmla="*/ 2147483647 w 463"/>
              <a:gd name="T87" fmla="*/ 2147483647 h 401"/>
              <a:gd name="T88" fmla="*/ 2147483647 w 463"/>
              <a:gd name="T89" fmla="*/ 2147483647 h 401"/>
              <a:gd name="T90" fmla="*/ 2147483647 w 463"/>
              <a:gd name="T91" fmla="*/ 2147483647 h 401"/>
              <a:gd name="T92" fmla="*/ 2147483647 w 463"/>
              <a:gd name="T93" fmla="*/ 2147483647 h 401"/>
              <a:gd name="T94" fmla="*/ 2147483647 w 463"/>
              <a:gd name="T95" fmla="*/ 2147483647 h 401"/>
              <a:gd name="T96" fmla="*/ 2147483647 w 463"/>
              <a:gd name="T97" fmla="*/ 2147483647 h 4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3"/>
              <a:gd name="T148" fmla="*/ 0 h 401"/>
              <a:gd name="T149" fmla="*/ 463 w 463"/>
              <a:gd name="T150" fmla="*/ 401 h 4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3" h="401">
                <a:moveTo>
                  <a:pt x="35" y="95"/>
                </a:moveTo>
                <a:lnTo>
                  <a:pt x="22" y="111"/>
                </a:lnTo>
                <a:lnTo>
                  <a:pt x="38" y="139"/>
                </a:lnTo>
                <a:lnTo>
                  <a:pt x="57" y="143"/>
                </a:lnTo>
                <a:lnTo>
                  <a:pt x="73" y="155"/>
                </a:lnTo>
                <a:lnTo>
                  <a:pt x="74" y="198"/>
                </a:lnTo>
                <a:lnTo>
                  <a:pt x="58" y="228"/>
                </a:lnTo>
                <a:lnTo>
                  <a:pt x="44" y="236"/>
                </a:lnTo>
                <a:lnTo>
                  <a:pt x="5" y="228"/>
                </a:lnTo>
                <a:lnTo>
                  <a:pt x="0" y="233"/>
                </a:lnTo>
                <a:lnTo>
                  <a:pt x="47" y="279"/>
                </a:lnTo>
                <a:lnTo>
                  <a:pt x="60" y="287"/>
                </a:lnTo>
                <a:lnTo>
                  <a:pt x="68" y="318"/>
                </a:lnTo>
                <a:lnTo>
                  <a:pt x="84" y="350"/>
                </a:lnTo>
                <a:lnTo>
                  <a:pt x="111" y="374"/>
                </a:lnTo>
                <a:lnTo>
                  <a:pt x="141" y="378"/>
                </a:lnTo>
                <a:lnTo>
                  <a:pt x="160" y="393"/>
                </a:lnTo>
                <a:lnTo>
                  <a:pt x="176" y="393"/>
                </a:lnTo>
                <a:lnTo>
                  <a:pt x="197" y="383"/>
                </a:lnTo>
                <a:lnTo>
                  <a:pt x="238" y="394"/>
                </a:lnTo>
                <a:lnTo>
                  <a:pt x="260" y="401"/>
                </a:lnTo>
                <a:lnTo>
                  <a:pt x="287" y="396"/>
                </a:lnTo>
                <a:lnTo>
                  <a:pt x="306" y="393"/>
                </a:lnTo>
                <a:lnTo>
                  <a:pt x="322" y="378"/>
                </a:lnTo>
                <a:lnTo>
                  <a:pt x="333" y="383"/>
                </a:lnTo>
                <a:lnTo>
                  <a:pt x="349" y="396"/>
                </a:lnTo>
                <a:lnTo>
                  <a:pt x="365" y="388"/>
                </a:lnTo>
                <a:lnTo>
                  <a:pt x="379" y="376"/>
                </a:lnTo>
                <a:lnTo>
                  <a:pt x="389" y="366"/>
                </a:lnTo>
                <a:lnTo>
                  <a:pt x="425" y="358"/>
                </a:lnTo>
                <a:lnTo>
                  <a:pt x="433" y="346"/>
                </a:lnTo>
                <a:lnTo>
                  <a:pt x="438" y="330"/>
                </a:lnTo>
                <a:lnTo>
                  <a:pt x="460" y="312"/>
                </a:lnTo>
                <a:lnTo>
                  <a:pt x="463" y="299"/>
                </a:lnTo>
                <a:lnTo>
                  <a:pt x="454" y="290"/>
                </a:lnTo>
                <a:lnTo>
                  <a:pt x="441" y="274"/>
                </a:lnTo>
                <a:lnTo>
                  <a:pt x="439" y="217"/>
                </a:lnTo>
                <a:lnTo>
                  <a:pt x="458" y="209"/>
                </a:lnTo>
                <a:lnTo>
                  <a:pt x="446" y="190"/>
                </a:lnTo>
                <a:lnTo>
                  <a:pt x="433" y="192"/>
                </a:lnTo>
                <a:lnTo>
                  <a:pt x="423" y="190"/>
                </a:lnTo>
                <a:lnTo>
                  <a:pt x="428" y="180"/>
                </a:lnTo>
                <a:lnTo>
                  <a:pt x="423" y="162"/>
                </a:lnTo>
                <a:lnTo>
                  <a:pt x="412" y="157"/>
                </a:lnTo>
                <a:lnTo>
                  <a:pt x="393" y="168"/>
                </a:lnTo>
                <a:lnTo>
                  <a:pt x="377" y="182"/>
                </a:lnTo>
                <a:lnTo>
                  <a:pt x="365" y="180"/>
                </a:lnTo>
                <a:lnTo>
                  <a:pt x="354" y="173"/>
                </a:lnTo>
                <a:lnTo>
                  <a:pt x="336" y="162"/>
                </a:lnTo>
                <a:lnTo>
                  <a:pt x="317" y="157"/>
                </a:lnTo>
                <a:lnTo>
                  <a:pt x="306" y="162"/>
                </a:lnTo>
                <a:lnTo>
                  <a:pt x="296" y="155"/>
                </a:lnTo>
                <a:lnTo>
                  <a:pt x="294" y="141"/>
                </a:lnTo>
                <a:lnTo>
                  <a:pt x="284" y="139"/>
                </a:lnTo>
                <a:lnTo>
                  <a:pt x="266" y="143"/>
                </a:lnTo>
                <a:lnTo>
                  <a:pt x="246" y="141"/>
                </a:lnTo>
                <a:lnTo>
                  <a:pt x="246" y="130"/>
                </a:lnTo>
                <a:lnTo>
                  <a:pt x="238" y="120"/>
                </a:lnTo>
                <a:lnTo>
                  <a:pt x="225" y="117"/>
                </a:lnTo>
                <a:lnTo>
                  <a:pt x="217" y="130"/>
                </a:lnTo>
                <a:lnTo>
                  <a:pt x="213" y="136"/>
                </a:lnTo>
                <a:lnTo>
                  <a:pt x="204" y="130"/>
                </a:lnTo>
                <a:lnTo>
                  <a:pt x="190" y="134"/>
                </a:lnTo>
                <a:lnTo>
                  <a:pt x="176" y="146"/>
                </a:lnTo>
                <a:lnTo>
                  <a:pt x="167" y="136"/>
                </a:lnTo>
                <a:lnTo>
                  <a:pt x="169" y="101"/>
                </a:lnTo>
                <a:lnTo>
                  <a:pt x="179" y="84"/>
                </a:lnTo>
                <a:lnTo>
                  <a:pt x="190" y="74"/>
                </a:lnTo>
                <a:lnTo>
                  <a:pt x="187" y="51"/>
                </a:lnTo>
                <a:lnTo>
                  <a:pt x="190" y="28"/>
                </a:lnTo>
                <a:lnTo>
                  <a:pt x="185" y="0"/>
                </a:lnTo>
                <a:lnTo>
                  <a:pt x="176" y="0"/>
                </a:lnTo>
                <a:lnTo>
                  <a:pt x="167" y="12"/>
                </a:lnTo>
                <a:lnTo>
                  <a:pt x="162" y="35"/>
                </a:lnTo>
                <a:lnTo>
                  <a:pt x="155" y="51"/>
                </a:lnTo>
                <a:lnTo>
                  <a:pt x="144" y="38"/>
                </a:lnTo>
                <a:lnTo>
                  <a:pt x="151" y="19"/>
                </a:lnTo>
                <a:lnTo>
                  <a:pt x="139" y="8"/>
                </a:lnTo>
                <a:lnTo>
                  <a:pt x="120" y="12"/>
                </a:lnTo>
                <a:lnTo>
                  <a:pt x="111" y="24"/>
                </a:lnTo>
                <a:lnTo>
                  <a:pt x="116" y="35"/>
                </a:lnTo>
                <a:lnTo>
                  <a:pt x="109" y="46"/>
                </a:lnTo>
                <a:lnTo>
                  <a:pt x="100" y="41"/>
                </a:lnTo>
                <a:lnTo>
                  <a:pt x="88" y="33"/>
                </a:lnTo>
                <a:lnTo>
                  <a:pt x="79" y="35"/>
                </a:lnTo>
                <a:lnTo>
                  <a:pt x="70" y="46"/>
                </a:lnTo>
                <a:lnTo>
                  <a:pt x="81" y="65"/>
                </a:lnTo>
                <a:lnTo>
                  <a:pt x="98" y="68"/>
                </a:lnTo>
                <a:lnTo>
                  <a:pt x="119" y="86"/>
                </a:lnTo>
                <a:lnTo>
                  <a:pt x="128" y="92"/>
                </a:lnTo>
                <a:lnTo>
                  <a:pt x="128" y="104"/>
                </a:lnTo>
                <a:lnTo>
                  <a:pt x="109" y="109"/>
                </a:lnTo>
                <a:lnTo>
                  <a:pt x="111" y="125"/>
                </a:lnTo>
                <a:lnTo>
                  <a:pt x="119" y="136"/>
                </a:lnTo>
                <a:lnTo>
                  <a:pt x="111" y="146"/>
                </a:lnTo>
                <a:lnTo>
                  <a:pt x="95" y="143"/>
                </a:lnTo>
                <a:lnTo>
                  <a:pt x="73" y="120"/>
                </a:lnTo>
                <a:lnTo>
                  <a:pt x="57" y="104"/>
                </a:lnTo>
                <a:lnTo>
                  <a:pt x="35" y="95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80" name="Group 81"/>
          <p:cNvGrpSpPr>
            <a:grpSpLocks/>
          </p:cNvGrpSpPr>
          <p:nvPr/>
        </p:nvGrpSpPr>
        <p:grpSpPr bwMode="auto">
          <a:xfrm>
            <a:off x="3425825" y="4722813"/>
            <a:ext cx="1831975" cy="958850"/>
            <a:chOff x="2158" y="2975"/>
            <a:chExt cx="1154" cy="604"/>
          </a:xfrm>
        </p:grpSpPr>
        <p:sp>
          <p:nvSpPr>
            <p:cNvPr id="27785" name="Freeform 82"/>
            <p:cNvSpPr>
              <a:spLocks/>
            </p:cNvSpPr>
            <p:nvPr/>
          </p:nvSpPr>
          <p:spPr bwMode="auto">
            <a:xfrm>
              <a:off x="2158" y="3120"/>
              <a:ext cx="169" cy="155"/>
            </a:xfrm>
            <a:custGeom>
              <a:avLst/>
              <a:gdLst>
                <a:gd name="T0" fmla="*/ 10 w 248"/>
                <a:gd name="T1" fmla="*/ 9 h 213"/>
                <a:gd name="T2" fmla="*/ 8 w 248"/>
                <a:gd name="T3" fmla="*/ 25 h 213"/>
                <a:gd name="T4" fmla="*/ 0 w 248"/>
                <a:gd name="T5" fmla="*/ 41 h 213"/>
                <a:gd name="T6" fmla="*/ 2 w 248"/>
                <a:gd name="T7" fmla="*/ 44 h 213"/>
                <a:gd name="T8" fmla="*/ 12 w 248"/>
                <a:gd name="T9" fmla="*/ 43 h 213"/>
                <a:gd name="T10" fmla="*/ 7 w 248"/>
                <a:gd name="T11" fmla="*/ 50 h 213"/>
                <a:gd name="T12" fmla="*/ 5 w 248"/>
                <a:gd name="T13" fmla="*/ 53 h 213"/>
                <a:gd name="T14" fmla="*/ 5 w 248"/>
                <a:gd name="T15" fmla="*/ 60 h 213"/>
                <a:gd name="T16" fmla="*/ 14 w 248"/>
                <a:gd name="T17" fmla="*/ 49 h 213"/>
                <a:gd name="T18" fmla="*/ 18 w 248"/>
                <a:gd name="T19" fmla="*/ 46 h 213"/>
                <a:gd name="T20" fmla="*/ 26 w 248"/>
                <a:gd name="T21" fmla="*/ 32 h 213"/>
                <a:gd name="T22" fmla="*/ 35 w 248"/>
                <a:gd name="T23" fmla="*/ 25 h 213"/>
                <a:gd name="T24" fmla="*/ 50 w 248"/>
                <a:gd name="T25" fmla="*/ 24 h 213"/>
                <a:gd name="T26" fmla="*/ 53 w 248"/>
                <a:gd name="T27" fmla="*/ 22 h 213"/>
                <a:gd name="T28" fmla="*/ 53 w 248"/>
                <a:gd name="T29" fmla="*/ 18 h 213"/>
                <a:gd name="T30" fmla="*/ 46 w 248"/>
                <a:gd name="T31" fmla="*/ 11 h 213"/>
                <a:gd name="T32" fmla="*/ 42 w 248"/>
                <a:gd name="T33" fmla="*/ 11 h 213"/>
                <a:gd name="T34" fmla="*/ 42 w 248"/>
                <a:gd name="T35" fmla="*/ 9 h 213"/>
                <a:gd name="T36" fmla="*/ 37 w 248"/>
                <a:gd name="T37" fmla="*/ 9 h 213"/>
                <a:gd name="T38" fmla="*/ 31 w 248"/>
                <a:gd name="T39" fmla="*/ 1 h 213"/>
                <a:gd name="T40" fmla="*/ 25 w 248"/>
                <a:gd name="T41" fmla="*/ 0 h 213"/>
                <a:gd name="T42" fmla="*/ 19 w 248"/>
                <a:gd name="T43" fmla="*/ 2 h 213"/>
                <a:gd name="T44" fmla="*/ 14 w 248"/>
                <a:gd name="T45" fmla="*/ 5 h 213"/>
                <a:gd name="T46" fmla="*/ 10 w 248"/>
                <a:gd name="T47" fmla="*/ 9 h 21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8"/>
                <a:gd name="T73" fmla="*/ 0 h 213"/>
                <a:gd name="T74" fmla="*/ 248 w 248"/>
                <a:gd name="T75" fmla="*/ 213 h 21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8" h="213">
                  <a:moveTo>
                    <a:pt x="44" y="35"/>
                  </a:moveTo>
                  <a:lnTo>
                    <a:pt x="40" y="88"/>
                  </a:lnTo>
                  <a:lnTo>
                    <a:pt x="0" y="146"/>
                  </a:lnTo>
                  <a:lnTo>
                    <a:pt x="9" y="157"/>
                  </a:lnTo>
                  <a:lnTo>
                    <a:pt x="54" y="153"/>
                  </a:lnTo>
                  <a:lnTo>
                    <a:pt x="32" y="178"/>
                  </a:lnTo>
                  <a:lnTo>
                    <a:pt x="24" y="188"/>
                  </a:lnTo>
                  <a:lnTo>
                    <a:pt x="27" y="213"/>
                  </a:lnTo>
                  <a:lnTo>
                    <a:pt x="62" y="173"/>
                  </a:lnTo>
                  <a:lnTo>
                    <a:pt x="83" y="162"/>
                  </a:lnTo>
                  <a:lnTo>
                    <a:pt x="121" y="113"/>
                  </a:lnTo>
                  <a:lnTo>
                    <a:pt x="164" y="88"/>
                  </a:lnTo>
                  <a:lnTo>
                    <a:pt x="232" y="86"/>
                  </a:lnTo>
                  <a:lnTo>
                    <a:pt x="248" y="78"/>
                  </a:lnTo>
                  <a:lnTo>
                    <a:pt x="245" y="65"/>
                  </a:lnTo>
                  <a:lnTo>
                    <a:pt x="213" y="37"/>
                  </a:lnTo>
                  <a:lnTo>
                    <a:pt x="197" y="40"/>
                  </a:lnTo>
                  <a:lnTo>
                    <a:pt x="192" y="32"/>
                  </a:lnTo>
                  <a:lnTo>
                    <a:pt x="173" y="32"/>
                  </a:lnTo>
                  <a:lnTo>
                    <a:pt x="146" y="2"/>
                  </a:lnTo>
                  <a:lnTo>
                    <a:pt x="116" y="0"/>
                  </a:lnTo>
                  <a:lnTo>
                    <a:pt x="88" y="7"/>
                  </a:lnTo>
                  <a:lnTo>
                    <a:pt x="65" y="18"/>
                  </a:lnTo>
                  <a:lnTo>
                    <a:pt x="44" y="35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86" name="Freeform 83"/>
            <p:cNvSpPr>
              <a:spLocks/>
            </p:cNvSpPr>
            <p:nvPr/>
          </p:nvSpPr>
          <p:spPr bwMode="auto">
            <a:xfrm>
              <a:off x="2184" y="2975"/>
              <a:ext cx="1128" cy="604"/>
            </a:xfrm>
            <a:custGeom>
              <a:avLst/>
              <a:gdLst>
                <a:gd name="T0" fmla="*/ 58 w 1660"/>
                <a:gd name="T1" fmla="*/ 88 h 833"/>
                <a:gd name="T2" fmla="*/ 50 w 1660"/>
                <a:gd name="T3" fmla="*/ 80 h 833"/>
                <a:gd name="T4" fmla="*/ 75 w 1660"/>
                <a:gd name="T5" fmla="*/ 68 h 833"/>
                <a:gd name="T6" fmla="*/ 92 w 1660"/>
                <a:gd name="T7" fmla="*/ 58 h 833"/>
                <a:gd name="T8" fmla="*/ 111 w 1660"/>
                <a:gd name="T9" fmla="*/ 38 h 833"/>
                <a:gd name="T10" fmla="*/ 143 w 1660"/>
                <a:gd name="T11" fmla="*/ 28 h 833"/>
                <a:gd name="T12" fmla="*/ 154 w 1660"/>
                <a:gd name="T13" fmla="*/ 37 h 833"/>
                <a:gd name="T14" fmla="*/ 170 w 1660"/>
                <a:gd name="T15" fmla="*/ 41 h 833"/>
                <a:gd name="T16" fmla="*/ 181 w 1660"/>
                <a:gd name="T17" fmla="*/ 39 h 833"/>
                <a:gd name="T18" fmla="*/ 217 w 1660"/>
                <a:gd name="T19" fmla="*/ 41 h 833"/>
                <a:gd name="T20" fmla="*/ 230 w 1660"/>
                <a:gd name="T21" fmla="*/ 32 h 833"/>
                <a:gd name="T22" fmla="*/ 249 w 1660"/>
                <a:gd name="T23" fmla="*/ 27 h 833"/>
                <a:gd name="T24" fmla="*/ 259 w 1660"/>
                <a:gd name="T25" fmla="*/ 9 h 833"/>
                <a:gd name="T26" fmla="*/ 277 w 1660"/>
                <a:gd name="T27" fmla="*/ 9 h 833"/>
                <a:gd name="T28" fmla="*/ 288 w 1660"/>
                <a:gd name="T29" fmla="*/ 1 h 833"/>
                <a:gd name="T30" fmla="*/ 308 w 1660"/>
                <a:gd name="T31" fmla="*/ 30 h 833"/>
                <a:gd name="T32" fmla="*/ 326 w 1660"/>
                <a:gd name="T33" fmla="*/ 58 h 833"/>
                <a:gd name="T34" fmla="*/ 338 w 1660"/>
                <a:gd name="T35" fmla="*/ 78 h 833"/>
                <a:gd name="T36" fmla="*/ 347 w 1660"/>
                <a:gd name="T37" fmla="*/ 98 h 833"/>
                <a:gd name="T38" fmla="*/ 354 w 1660"/>
                <a:gd name="T39" fmla="*/ 118 h 833"/>
                <a:gd name="T40" fmla="*/ 335 w 1660"/>
                <a:gd name="T41" fmla="*/ 124 h 833"/>
                <a:gd name="T42" fmla="*/ 326 w 1660"/>
                <a:gd name="T43" fmla="*/ 125 h 833"/>
                <a:gd name="T44" fmla="*/ 315 w 1660"/>
                <a:gd name="T45" fmla="*/ 123 h 833"/>
                <a:gd name="T46" fmla="*/ 306 w 1660"/>
                <a:gd name="T47" fmla="*/ 133 h 833"/>
                <a:gd name="T48" fmla="*/ 291 w 1660"/>
                <a:gd name="T49" fmla="*/ 136 h 833"/>
                <a:gd name="T50" fmla="*/ 281 w 1660"/>
                <a:gd name="T51" fmla="*/ 149 h 833"/>
                <a:gd name="T52" fmla="*/ 259 w 1660"/>
                <a:gd name="T53" fmla="*/ 164 h 833"/>
                <a:gd name="T54" fmla="*/ 245 w 1660"/>
                <a:gd name="T55" fmla="*/ 169 h 833"/>
                <a:gd name="T56" fmla="*/ 232 w 1660"/>
                <a:gd name="T57" fmla="*/ 169 h 833"/>
                <a:gd name="T58" fmla="*/ 206 w 1660"/>
                <a:gd name="T59" fmla="*/ 171 h 833"/>
                <a:gd name="T60" fmla="*/ 202 w 1660"/>
                <a:gd name="T61" fmla="*/ 189 h 833"/>
                <a:gd name="T62" fmla="*/ 188 w 1660"/>
                <a:gd name="T63" fmla="*/ 196 h 833"/>
                <a:gd name="T64" fmla="*/ 190 w 1660"/>
                <a:gd name="T65" fmla="*/ 182 h 833"/>
                <a:gd name="T66" fmla="*/ 181 w 1660"/>
                <a:gd name="T67" fmla="*/ 186 h 833"/>
                <a:gd name="T68" fmla="*/ 162 w 1660"/>
                <a:gd name="T69" fmla="*/ 189 h 833"/>
                <a:gd name="T70" fmla="*/ 149 w 1660"/>
                <a:gd name="T71" fmla="*/ 210 h 833"/>
                <a:gd name="T72" fmla="*/ 111 w 1660"/>
                <a:gd name="T73" fmla="*/ 206 h 833"/>
                <a:gd name="T74" fmla="*/ 88 w 1660"/>
                <a:gd name="T75" fmla="*/ 202 h 833"/>
                <a:gd name="T76" fmla="*/ 84 w 1660"/>
                <a:gd name="T77" fmla="*/ 219 h 833"/>
                <a:gd name="T78" fmla="*/ 70 w 1660"/>
                <a:gd name="T79" fmla="*/ 231 h 833"/>
                <a:gd name="T80" fmla="*/ 61 w 1660"/>
                <a:gd name="T81" fmla="*/ 223 h 833"/>
                <a:gd name="T82" fmla="*/ 50 w 1660"/>
                <a:gd name="T83" fmla="*/ 213 h 833"/>
                <a:gd name="T84" fmla="*/ 39 w 1660"/>
                <a:gd name="T85" fmla="*/ 207 h 833"/>
                <a:gd name="T86" fmla="*/ 31 w 1660"/>
                <a:gd name="T87" fmla="*/ 202 h 833"/>
                <a:gd name="T88" fmla="*/ 26 w 1660"/>
                <a:gd name="T89" fmla="*/ 194 h 833"/>
                <a:gd name="T90" fmla="*/ 22 w 1660"/>
                <a:gd name="T91" fmla="*/ 183 h 833"/>
                <a:gd name="T92" fmla="*/ 4 w 1660"/>
                <a:gd name="T93" fmla="*/ 163 h 833"/>
                <a:gd name="T94" fmla="*/ 10 w 1660"/>
                <a:gd name="T95" fmla="*/ 160 h 833"/>
                <a:gd name="T96" fmla="*/ 10 w 1660"/>
                <a:gd name="T97" fmla="*/ 142 h 833"/>
                <a:gd name="T98" fmla="*/ 2 w 1660"/>
                <a:gd name="T99" fmla="*/ 133 h 833"/>
                <a:gd name="T100" fmla="*/ 8 w 1660"/>
                <a:gd name="T101" fmla="*/ 102 h 833"/>
                <a:gd name="T102" fmla="*/ 20 w 1660"/>
                <a:gd name="T103" fmla="*/ 105 h 833"/>
                <a:gd name="T104" fmla="*/ 29 w 1660"/>
                <a:gd name="T105" fmla="*/ 99 h 83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660"/>
                <a:gd name="T160" fmla="*/ 0 h 833"/>
                <a:gd name="T161" fmla="*/ 1660 w 1660"/>
                <a:gd name="T162" fmla="*/ 833 h 83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660" h="833">
                  <a:moveTo>
                    <a:pt x="222" y="353"/>
                  </a:moveTo>
                  <a:lnTo>
                    <a:pt x="227" y="322"/>
                  </a:lnTo>
                  <a:lnTo>
                    <a:pt x="273" y="317"/>
                  </a:lnTo>
                  <a:lnTo>
                    <a:pt x="286" y="317"/>
                  </a:lnTo>
                  <a:lnTo>
                    <a:pt x="263" y="298"/>
                  </a:lnTo>
                  <a:lnTo>
                    <a:pt x="231" y="289"/>
                  </a:lnTo>
                  <a:lnTo>
                    <a:pt x="231" y="271"/>
                  </a:lnTo>
                  <a:lnTo>
                    <a:pt x="298" y="252"/>
                  </a:lnTo>
                  <a:lnTo>
                    <a:pt x="353" y="247"/>
                  </a:lnTo>
                  <a:lnTo>
                    <a:pt x="390" y="228"/>
                  </a:lnTo>
                  <a:lnTo>
                    <a:pt x="414" y="238"/>
                  </a:lnTo>
                  <a:lnTo>
                    <a:pt x="431" y="211"/>
                  </a:lnTo>
                  <a:lnTo>
                    <a:pt x="474" y="173"/>
                  </a:lnTo>
                  <a:lnTo>
                    <a:pt x="501" y="150"/>
                  </a:lnTo>
                  <a:lnTo>
                    <a:pt x="524" y="136"/>
                  </a:lnTo>
                  <a:lnTo>
                    <a:pt x="566" y="136"/>
                  </a:lnTo>
                  <a:lnTo>
                    <a:pt x="607" y="124"/>
                  </a:lnTo>
                  <a:lnTo>
                    <a:pt x="672" y="102"/>
                  </a:lnTo>
                  <a:lnTo>
                    <a:pt x="685" y="102"/>
                  </a:lnTo>
                  <a:lnTo>
                    <a:pt x="704" y="120"/>
                  </a:lnTo>
                  <a:lnTo>
                    <a:pt x="723" y="134"/>
                  </a:lnTo>
                  <a:lnTo>
                    <a:pt x="750" y="120"/>
                  </a:lnTo>
                  <a:lnTo>
                    <a:pt x="778" y="134"/>
                  </a:lnTo>
                  <a:lnTo>
                    <a:pt x="796" y="146"/>
                  </a:lnTo>
                  <a:lnTo>
                    <a:pt x="820" y="150"/>
                  </a:lnTo>
                  <a:lnTo>
                    <a:pt x="834" y="160"/>
                  </a:lnTo>
                  <a:lnTo>
                    <a:pt x="847" y="141"/>
                  </a:lnTo>
                  <a:lnTo>
                    <a:pt x="888" y="155"/>
                  </a:lnTo>
                  <a:lnTo>
                    <a:pt x="958" y="160"/>
                  </a:lnTo>
                  <a:lnTo>
                    <a:pt x="1018" y="150"/>
                  </a:lnTo>
                  <a:lnTo>
                    <a:pt x="1045" y="136"/>
                  </a:lnTo>
                  <a:lnTo>
                    <a:pt x="1059" y="129"/>
                  </a:lnTo>
                  <a:lnTo>
                    <a:pt x="1078" y="116"/>
                  </a:lnTo>
                  <a:lnTo>
                    <a:pt x="1110" y="124"/>
                  </a:lnTo>
                  <a:lnTo>
                    <a:pt x="1138" y="120"/>
                  </a:lnTo>
                  <a:lnTo>
                    <a:pt x="1166" y="97"/>
                  </a:lnTo>
                  <a:lnTo>
                    <a:pt x="1207" y="70"/>
                  </a:lnTo>
                  <a:lnTo>
                    <a:pt x="1212" y="51"/>
                  </a:lnTo>
                  <a:lnTo>
                    <a:pt x="1216" y="33"/>
                  </a:lnTo>
                  <a:lnTo>
                    <a:pt x="1240" y="28"/>
                  </a:lnTo>
                  <a:lnTo>
                    <a:pt x="1262" y="33"/>
                  </a:lnTo>
                  <a:lnTo>
                    <a:pt x="1300" y="33"/>
                  </a:lnTo>
                  <a:lnTo>
                    <a:pt x="1313" y="19"/>
                  </a:lnTo>
                  <a:lnTo>
                    <a:pt x="1332" y="0"/>
                  </a:lnTo>
                  <a:lnTo>
                    <a:pt x="1351" y="5"/>
                  </a:lnTo>
                  <a:lnTo>
                    <a:pt x="1359" y="24"/>
                  </a:lnTo>
                  <a:lnTo>
                    <a:pt x="1410" y="33"/>
                  </a:lnTo>
                  <a:lnTo>
                    <a:pt x="1443" y="106"/>
                  </a:lnTo>
                  <a:lnTo>
                    <a:pt x="1544" y="111"/>
                  </a:lnTo>
                  <a:lnTo>
                    <a:pt x="1576" y="150"/>
                  </a:lnTo>
                  <a:lnTo>
                    <a:pt x="1530" y="211"/>
                  </a:lnTo>
                  <a:lnTo>
                    <a:pt x="1554" y="228"/>
                  </a:lnTo>
                  <a:lnTo>
                    <a:pt x="1549" y="271"/>
                  </a:lnTo>
                  <a:lnTo>
                    <a:pt x="1586" y="284"/>
                  </a:lnTo>
                  <a:lnTo>
                    <a:pt x="1567" y="344"/>
                  </a:lnTo>
                  <a:lnTo>
                    <a:pt x="1595" y="344"/>
                  </a:lnTo>
                  <a:lnTo>
                    <a:pt x="1627" y="353"/>
                  </a:lnTo>
                  <a:lnTo>
                    <a:pt x="1622" y="371"/>
                  </a:lnTo>
                  <a:lnTo>
                    <a:pt x="1632" y="400"/>
                  </a:lnTo>
                  <a:lnTo>
                    <a:pt x="1660" y="427"/>
                  </a:lnTo>
                  <a:lnTo>
                    <a:pt x="1641" y="436"/>
                  </a:lnTo>
                  <a:lnTo>
                    <a:pt x="1618" y="441"/>
                  </a:lnTo>
                  <a:lnTo>
                    <a:pt x="1572" y="450"/>
                  </a:lnTo>
                  <a:lnTo>
                    <a:pt x="1554" y="460"/>
                  </a:lnTo>
                  <a:lnTo>
                    <a:pt x="1530" y="441"/>
                  </a:lnTo>
                  <a:lnTo>
                    <a:pt x="1530" y="455"/>
                  </a:lnTo>
                  <a:lnTo>
                    <a:pt x="1516" y="464"/>
                  </a:lnTo>
                  <a:lnTo>
                    <a:pt x="1494" y="469"/>
                  </a:lnTo>
                  <a:lnTo>
                    <a:pt x="1475" y="446"/>
                  </a:lnTo>
                  <a:lnTo>
                    <a:pt x="1448" y="460"/>
                  </a:lnTo>
                  <a:lnTo>
                    <a:pt x="1457" y="478"/>
                  </a:lnTo>
                  <a:lnTo>
                    <a:pt x="1433" y="478"/>
                  </a:lnTo>
                  <a:lnTo>
                    <a:pt x="1397" y="478"/>
                  </a:lnTo>
                  <a:lnTo>
                    <a:pt x="1383" y="496"/>
                  </a:lnTo>
                  <a:lnTo>
                    <a:pt x="1364" y="492"/>
                  </a:lnTo>
                  <a:lnTo>
                    <a:pt x="1346" y="496"/>
                  </a:lnTo>
                  <a:lnTo>
                    <a:pt x="1346" y="510"/>
                  </a:lnTo>
                  <a:lnTo>
                    <a:pt x="1318" y="538"/>
                  </a:lnTo>
                  <a:lnTo>
                    <a:pt x="1281" y="571"/>
                  </a:lnTo>
                  <a:lnTo>
                    <a:pt x="1221" y="574"/>
                  </a:lnTo>
                  <a:lnTo>
                    <a:pt x="1216" y="593"/>
                  </a:lnTo>
                  <a:lnTo>
                    <a:pt x="1212" y="603"/>
                  </a:lnTo>
                  <a:lnTo>
                    <a:pt x="1180" y="603"/>
                  </a:lnTo>
                  <a:lnTo>
                    <a:pt x="1148" y="612"/>
                  </a:lnTo>
                  <a:lnTo>
                    <a:pt x="1119" y="603"/>
                  </a:lnTo>
                  <a:lnTo>
                    <a:pt x="1105" y="593"/>
                  </a:lnTo>
                  <a:lnTo>
                    <a:pt x="1088" y="612"/>
                  </a:lnTo>
                  <a:lnTo>
                    <a:pt x="1045" y="630"/>
                  </a:lnTo>
                  <a:lnTo>
                    <a:pt x="994" y="630"/>
                  </a:lnTo>
                  <a:lnTo>
                    <a:pt x="967" y="620"/>
                  </a:lnTo>
                  <a:lnTo>
                    <a:pt x="945" y="644"/>
                  </a:lnTo>
                  <a:lnTo>
                    <a:pt x="948" y="681"/>
                  </a:lnTo>
                  <a:lnTo>
                    <a:pt x="921" y="731"/>
                  </a:lnTo>
                  <a:lnTo>
                    <a:pt x="898" y="741"/>
                  </a:lnTo>
                  <a:lnTo>
                    <a:pt x="880" y="709"/>
                  </a:lnTo>
                  <a:lnTo>
                    <a:pt x="870" y="695"/>
                  </a:lnTo>
                  <a:lnTo>
                    <a:pt x="880" y="672"/>
                  </a:lnTo>
                  <a:lnTo>
                    <a:pt x="888" y="658"/>
                  </a:lnTo>
                  <a:lnTo>
                    <a:pt x="880" y="649"/>
                  </a:lnTo>
                  <a:lnTo>
                    <a:pt x="866" y="649"/>
                  </a:lnTo>
                  <a:lnTo>
                    <a:pt x="852" y="672"/>
                  </a:lnTo>
                  <a:lnTo>
                    <a:pt x="824" y="695"/>
                  </a:lnTo>
                  <a:lnTo>
                    <a:pt x="796" y="685"/>
                  </a:lnTo>
                  <a:lnTo>
                    <a:pt x="759" y="681"/>
                  </a:lnTo>
                  <a:lnTo>
                    <a:pt x="718" y="736"/>
                  </a:lnTo>
                  <a:lnTo>
                    <a:pt x="704" y="746"/>
                  </a:lnTo>
                  <a:lnTo>
                    <a:pt x="699" y="760"/>
                  </a:lnTo>
                  <a:lnTo>
                    <a:pt x="639" y="779"/>
                  </a:lnTo>
                  <a:lnTo>
                    <a:pt x="626" y="779"/>
                  </a:lnTo>
                  <a:lnTo>
                    <a:pt x="520" y="746"/>
                  </a:lnTo>
                  <a:lnTo>
                    <a:pt x="487" y="741"/>
                  </a:lnTo>
                  <a:lnTo>
                    <a:pt x="450" y="731"/>
                  </a:lnTo>
                  <a:lnTo>
                    <a:pt x="414" y="728"/>
                  </a:lnTo>
                  <a:lnTo>
                    <a:pt x="404" y="750"/>
                  </a:lnTo>
                  <a:lnTo>
                    <a:pt x="399" y="782"/>
                  </a:lnTo>
                  <a:lnTo>
                    <a:pt x="395" y="792"/>
                  </a:lnTo>
                  <a:lnTo>
                    <a:pt x="367" y="801"/>
                  </a:lnTo>
                  <a:lnTo>
                    <a:pt x="363" y="801"/>
                  </a:lnTo>
                  <a:lnTo>
                    <a:pt x="330" y="833"/>
                  </a:lnTo>
                  <a:lnTo>
                    <a:pt x="312" y="833"/>
                  </a:lnTo>
                  <a:lnTo>
                    <a:pt x="303" y="810"/>
                  </a:lnTo>
                  <a:lnTo>
                    <a:pt x="289" y="806"/>
                  </a:lnTo>
                  <a:lnTo>
                    <a:pt x="273" y="792"/>
                  </a:lnTo>
                  <a:lnTo>
                    <a:pt x="268" y="774"/>
                  </a:lnTo>
                  <a:lnTo>
                    <a:pt x="231" y="769"/>
                  </a:lnTo>
                  <a:lnTo>
                    <a:pt x="212" y="760"/>
                  </a:lnTo>
                  <a:lnTo>
                    <a:pt x="208" y="750"/>
                  </a:lnTo>
                  <a:lnTo>
                    <a:pt x="185" y="750"/>
                  </a:lnTo>
                  <a:lnTo>
                    <a:pt x="166" y="731"/>
                  </a:lnTo>
                  <a:lnTo>
                    <a:pt x="162" y="723"/>
                  </a:lnTo>
                  <a:lnTo>
                    <a:pt x="144" y="731"/>
                  </a:lnTo>
                  <a:lnTo>
                    <a:pt x="125" y="728"/>
                  </a:lnTo>
                  <a:lnTo>
                    <a:pt x="116" y="723"/>
                  </a:lnTo>
                  <a:lnTo>
                    <a:pt x="120" y="704"/>
                  </a:lnTo>
                  <a:lnTo>
                    <a:pt x="93" y="685"/>
                  </a:lnTo>
                  <a:lnTo>
                    <a:pt x="97" y="672"/>
                  </a:lnTo>
                  <a:lnTo>
                    <a:pt x="106" y="663"/>
                  </a:lnTo>
                  <a:lnTo>
                    <a:pt x="79" y="644"/>
                  </a:lnTo>
                  <a:lnTo>
                    <a:pt x="9" y="617"/>
                  </a:lnTo>
                  <a:lnTo>
                    <a:pt x="19" y="589"/>
                  </a:lnTo>
                  <a:lnTo>
                    <a:pt x="41" y="589"/>
                  </a:lnTo>
                  <a:lnTo>
                    <a:pt x="51" y="607"/>
                  </a:lnTo>
                  <a:lnTo>
                    <a:pt x="46" y="579"/>
                  </a:lnTo>
                  <a:lnTo>
                    <a:pt x="60" y="557"/>
                  </a:lnTo>
                  <a:lnTo>
                    <a:pt x="70" y="533"/>
                  </a:lnTo>
                  <a:lnTo>
                    <a:pt x="46" y="515"/>
                  </a:lnTo>
                  <a:lnTo>
                    <a:pt x="28" y="496"/>
                  </a:lnTo>
                  <a:lnTo>
                    <a:pt x="28" y="478"/>
                  </a:lnTo>
                  <a:lnTo>
                    <a:pt x="9" y="478"/>
                  </a:lnTo>
                  <a:lnTo>
                    <a:pt x="0" y="474"/>
                  </a:lnTo>
                  <a:lnTo>
                    <a:pt x="5" y="431"/>
                  </a:lnTo>
                  <a:lnTo>
                    <a:pt x="38" y="371"/>
                  </a:lnTo>
                  <a:lnTo>
                    <a:pt x="41" y="371"/>
                  </a:lnTo>
                  <a:lnTo>
                    <a:pt x="70" y="371"/>
                  </a:lnTo>
                  <a:lnTo>
                    <a:pt x="93" y="381"/>
                  </a:lnTo>
                  <a:lnTo>
                    <a:pt x="106" y="381"/>
                  </a:lnTo>
                  <a:lnTo>
                    <a:pt x="106" y="363"/>
                  </a:lnTo>
                  <a:lnTo>
                    <a:pt x="134" y="358"/>
                  </a:lnTo>
                  <a:lnTo>
                    <a:pt x="185" y="358"/>
                  </a:lnTo>
                  <a:lnTo>
                    <a:pt x="222" y="353"/>
                  </a:lnTo>
                  <a:close/>
                </a:path>
              </a:pathLst>
            </a:custGeom>
            <a:solidFill>
              <a:srgbClr val="FF0000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grpSp>
          <p:nvGrpSpPr>
            <p:cNvPr id="27787" name="Group 84"/>
            <p:cNvGrpSpPr>
              <a:grpSpLocks/>
            </p:cNvGrpSpPr>
            <p:nvPr/>
          </p:nvGrpSpPr>
          <p:grpSpPr bwMode="auto">
            <a:xfrm>
              <a:off x="2588" y="3160"/>
              <a:ext cx="600" cy="177"/>
              <a:chOff x="1930" y="3067"/>
              <a:chExt cx="442" cy="122"/>
            </a:xfrm>
          </p:grpSpPr>
          <p:sp>
            <p:nvSpPr>
              <p:cNvPr id="27788" name="Freeform 85"/>
              <p:cNvSpPr>
                <a:spLocks/>
              </p:cNvSpPr>
              <p:nvPr/>
            </p:nvSpPr>
            <p:spPr bwMode="auto">
              <a:xfrm>
                <a:off x="1930" y="3161"/>
                <a:ext cx="23" cy="28"/>
              </a:xfrm>
              <a:custGeom>
                <a:avLst/>
                <a:gdLst>
                  <a:gd name="T0" fmla="*/ 1 w 46"/>
                  <a:gd name="T1" fmla="*/ 0 h 57"/>
                  <a:gd name="T2" fmla="*/ 1 w 46"/>
                  <a:gd name="T3" fmla="*/ 1 h 57"/>
                  <a:gd name="T4" fmla="*/ 0 w 46"/>
                  <a:gd name="T5" fmla="*/ 2 h 57"/>
                  <a:gd name="T6" fmla="*/ 0 w 46"/>
                  <a:gd name="T7" fmla="*/ 3 h 57"/>
                  <a:gd name="T8" fmla="*/ 1 w 46"/>
                  <a:gd name="T9" fmla="*/ 3 h 57"/>
                  <a:gd name="T10" fmla="*/ 3 w 46"/>
                  <a:gd name="T11" fmla="*/ 3 h 57"/>
                  <a:gd name="T12" fmla="*/ 3 w 46"/>
                  <a:gd name="T13" fmla="*/ 2 h 57"/>
                  <a:gd name="T14" fmla="*/ 1 w 46"/>
                  <a:gd name="T15" fmla="*/ 1 h 57"/>
                  <a:gd name="T16" fmla="*/ 1 w 46"/>
                  <a:gd name="T17" fmla="*/ 0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57"/>
                  <a:gd name="T29" fmla="*/ 46 w 46"/>
                  <a:gd name="T30" fmla="*/ 57 h 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57">
                    <a:moveTo>
                      <a:pt x="9" y="0"/>
                    </a:moveTo>
                    <a:lnTo>
                      <a:pt x="9" y="16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19" y="52"/>
                    </a:lnTo>
                    <a:lnTo>
                      <a:pt x="33" y="57"/>
                    </a:lnTo>
                    <a:lnTo>
                      <a:pt x="46" y="43"/>
                    </a:lnTo>
                    <a:lnTo>
                      <a:pt x="21" y="1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0000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89" name="Freeform 86"/>
              <p:cNvSpPr>
                <a:spLocks/>
              </p:cNvSpPr>
              <p:nvPr/>
            </p:nvSpPr>
            <p:spPr bwMode="auto">
              <a:xfrm>
                <a:off x="2327" y="3067"/>
                <a:ext cx="45" cy="44"/>
              </a:xfrm>
              <a:custGeom>
                <a:avLst/>
                <a:gdLst>
                  <a:gd name="T0" fmla="*/ 5 w 91"/>
                  <a:gd name="T1" fmla="*/ 1 h 87"/>
                  <a:gd name="T2" fmla="*/ 4 w 91"/>
                  <a:gd name="T3" fmla="*/ 3 h 87"/>
                  <a:gd name="T4" fmla="*/ 4 w 91"/>
                  <a:gd name="T5" fmla="*/ 5 h 87"/>
                  <a:gd name="T6" fmla="*/ 4 w 91"/>
                  <a:gd name="T7" fmla="*/ 5 h 87"/>
                  <a:gd name="T8" fmla="*/ 1 w 91"/>
                  <a:gd name="T9" fmla="*/ 6 h 87"/>
                  <a:gd name="T10" fmla="*/ 0 w 91"/>
                  <a:gd name="T11" fmla="*/ 6 h 87"/>
                  <a:gd name="T12" fmla="*/ 0 w 91"/>
                  <a:gd name="T13" fmla="*/ 5 h 87"/>
                  <a:gd name="T14" fmla="*/ 0 w 91"/>
                  <a:gd name="T15" fmla="*/ 3 h 87"/>
                  <a:gd name="T16" fmla="*/ 1 w 91"/>
                  <a:gd name="T17" fmla="*/ 2 h 87"/>
                  <a:gd name="T18" fmla="*/ 2 w 91"/>
                  <a:gd name="T19" fmla="*/ 2 h 87"/>
                  <a:gd name="T20" fmla="*/ 3 w 91"/>
                  <a:gd name="T21" fmla="*/ 0 h 87"/>
                  <a:gd name="T22" fmla="*/ 5 w 91"/>
                  <a:gd name="T23" fmla="*/ 1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1"/>
                  <a:gd name="T37" fmla="*/ 0 h 87"/>
                  <a:gd name="T38" fmla="*/ 91 w 91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1" h="87">
                    <a:moveTo>
                      <a:pt x="91" y="5"/>
                    </a:moveTo>
                    <a:lnTo>
                      <a:pt x="64" y="41"/>
                    </a:lnTo>
                    <a:lnTo>
                      <a:pt x="69" y="65"/>
                    </a:lnTo>
                    <a:lnTo>
                      <a:pt x="69" y="73"/>
                    </a:lnTo>
                    <a:lnTo>
                      <a:pt x="19" y="87"/>
                    </a:lnTo>
                    <a:lnTo>
                      <a:pt x="5" y="82"/>
                    </a:lnTo>
                    <a:lnTo>
                      <a:pt x="5" y="65"/>
                    </a:lnTo>
                    <a:lnTo>
                      <a:pt x="0" y="46"/>
                    </a:lnTo>
                    <a:lnTo>
                      <a:pt x="22" y="22"/>
                    </a:lnTo>
                    <a:lnTo>
                      <a:pt x="36" y="19"/>
                    </a:lnTo>
                    <a:lnTo>
                      <a:pt x="50" y="0"/>
                    </a:lnTo>
                    <a:lnTo>
                      <a:pt x="91" y="5"/>
                    </a:lnTo>
                    <a:close/>
                  </a:path>
                </a:pathLst>
              </a:custGeom>
              <a:solidFill>
                <a:srgbClr val="FF0000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</p:grpSp>
      <p:grpSp>
        <p:nvGrpSpPr>
          <p:cNvPr id="27681" name="Group 87"/>
          <p:cNvGrpSpPr>
            <a:grpSpLocks/>
          </p:cNvGrpSpPr>
          <p:nvPr/>
        </p:nvGrpSpPr>
        <p:grpSpPr bwMode="auto">
          <a:xfrm>
            <a:off x="2286000" y="1524000"/>
            <a:ext cx="838200" cy="1752600"/>
            <a:chOff x="1110" y="1571"/>
            <a:chExt cx="345" cy="737"/>
          </a:xfrm>
        </p:grpSpPr>
        <p:grpSp>
          <p:nvGrpSpPr>
            <p:cNvPr id="27774" name="Group 88"/>
            <p:cNvGrpSpPr>
              <a:grpSpLocks/>
            </p:cNvGrpSpPr>
            <p:nvPr/>
          </p:nvGrpSpPr>
          <p:grpSpPr bwMode="auto">
            <a:xfrm>
              <a:off x="1110" y="1571"/>
              <a:ext cx="345" cy="737"/>
              <a:chOff x="1110" y="1571"/>
              <a:chExt cx="345" cy="737"/>
            </a:xfrm>
          </p:grpSpPr>
          <p:sp>
            <p:nvSpPr>
              <p:cNvPr id="27780" name="Freeform 89"/>
              <p:cNvSpPr>
                <a:spLocks/>
              </p:cNvSpPr>
              <p:nvPr/>
            </p:nvSpPr>
            <p:spPr bwMode="auto">
              <a:xfrm>
                <a:off x="1248" y="2209"/>
                <a:ext cx="23" cy="58"/>
              </a:xfrm>
              <a:custGeom>
                <a:avLst/>
                <a:gdLst>
                  <a:gd name="T0" fmla="*/ 3 w 46"/>
                  <a:gd name="T1" fmla="*/ 0 h 115"/>
                  <a:gd name="T2" fmla="*/ 3 w 46"/>
                  <a:gd name="T3" fmla="*/ 3 h 115"/>
                  <a:gd name="T4" fmla="*/ 2 w 46"/>
                  <a:gd name="T5" fmla="*/ 5 h 115"/>
                  <a:gd name="T6" fmla="*/ 1 w 46"/>
                  <a:gd name="T7" fmla="*/ 6 h 115"/>
                  <a:gd name="T8" fmla="*/ 1 w 46"/>
                  <a:gd name="T9" fmla="*/ 7 h 115"/>
                  <a:gd name="T10" fmla="*/ 1 w 46"/>
                  <a:gd name="T11" fmla="*/ 8 h 115"/>
                  <a:gd name="T12" fmla="*/ 0 w 46"/>
                  <a:gd name="T13" fmla="*/ 6 h 115"/>
                  <a:gd name="T14" fmla="*/ 1 w 46"/>
                  <a:gd name="T15" fmla="*/ 5 h 115"/>
                  <a:gd name="T16" fmla="*/ 1 w 46"/>
                  <a:gd name="T17" fmla="*/ 4 h 115"/>
                  <a:gd name="T18" fmla="*/ 3 w 46"/>
                  <a:gd name="T19" fmla="*/ 0 h 1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"/>
                  <a:gd name="T31" fmla="*/ 0 h 115"/>
                  <a:gd name="T32" fmla="*/ 46 w 46"/>
                  <a:gd name="T33" fmla="*/ 115 h 1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" h="115">
                    <a:moveTo>
                      <a:pt x="46" y="0"/>
                    </a:moveTo>
                    <a:lnTo>
                      <a:pt x="44" y="39"/>
                    </a:lnTo>
                    <a:lnTo>
                      <a:pt x="30" y="68"/>
                    </a:lnTo>
                    <a:lnTo>
                      <a:pt x="9" y="87"/>
                    </a:lnTo>
                    <a:lnTo>
                      <a:pt x="14" y="107"/>
                    </a:lnTo>
                    <a:lnTo>
                      <a:pt x="5" y="115"/>
                    </a:lnTo>
                    <a:lnTo>
                      <a:pt x="0" y="90"/>
                    </a:lnTo>
                    <a:lnTo>
                      <a:pt x="8" y="71"/>
                    </a:lnTo>
                    <a:lnTo>
                      <a:pt x="14" y="5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B7C3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81" name="Freeform 90"/>
              <p:cNvSpPr>
                <a:spLocks/>
              </p:cNvSpPr>
              <p:nvPr/>
            </p:nvSpPr>
            <p:spPr bwMode="auto">
              <a:xfrm>
                <a:off x="1299" y="2183"/>
                <a:ext cx="31" cy="45"/>
              </a:xfrm>
              <a:custGeom>
                <a:avLst/>
                <a:gdLst>
                  <a:gd name="T0" fmla="*/ 3 w 63"/>
                  <a:gd name="T1" fmla="*/ 0 h 91"/>
                  <a:gd name="T2" fmla="*/ 3 w 63"/>
                  <a:gd name="T3" fmla="*/ 0 h 91"/>
                  <a:gd name="T4" fmla="*/ 2 w 63"/>
                  <a:gd name="T5" fmla="*/ 1 h 91"/>
                  <a:gd name="T6" fmla="*/ 2 w 63"/>
                  <a:gd name="T7" fmla="*/ 2 h 91"/>
                  <a:gd name="T8" fmla="*/ 3 w 63"/>
                  <a:gd name="T9" fmla="*/ 3 h 91"/>
                  <a:gd name="T10" fmla="*/ 2 w 63"/>
                  <a:gd name="T11" fmla="*/ 4 h 91"/>
                  <a:gd name="T12" fmla="*/ 0 w 63"/>
                  <a:gd name="T13" fmla="*/ 5 h 91"/>
                  <a:gd name="T14" fmla="*/ 0 w 63"/>
                  <a:gd name="T15" fmla="*/ 4 h 91"/>
                  <a:gd name="T16" fmla="*/ 0 w 63"/>
                  <a:gd name="T17" fmla="*/ 3 h 91"/>
                  <a:gd name="T18" fmla="*/ 0 w 63"/>
                  <a:gd name="T19" fmla="*/ 2 h 91"/>
                  <a:gd name="T20" fmla="*/ 1 w 63"/>
                  <a:gd name="T21" fmla="*/ 1 h 91"/>
                  <a:gd name="T22" fmla="*/ 3 w 63"/>
                  <a:gd name="T23" fmla="*/ 0 h 9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3"/>
                  <a:gd name="T37" fmla="*/ 0 h 91"/>
                  <a:gd name="T38" fmla="*/ 63 w 63"/>
                  <a:gd name="T39" fmla="*/ 91 h 9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3" h="91">
                    <a:moveTo>
                      <a:pt x="49" y="0"/>
                    </a:moveTo>
                    <a:lnTo>
                      <a:pt x="63" y="0"/>
                    </a:lnTo>
                    <a:lnTo>
                      <a:pt x="46" y="19"/>
                    </a:lnTo>
                    <a:lnTo>
                      <a:pt x="44" y="33"/>
                    </a:lnTo>
                    <a:lnTo>
                      <a:pt x="49" y="51"/>
                    </a:lnTo>
                    <a:lnTo>
                      <a:pt x="33" y="70"/>
                    </a:lnTo>
                    <a:lnTo>
                      <a:pt x="12" y="91"/>
                    </a:lnTo>
                    <a:lnTo>
                      <a:pt x="8" y="70"/>
                    </a:lnTo>
                    <a:lnTo>
                      <a:pt x="0" y="61"/>
                    </a:lnTo>
                    <a:lnTo>
                      <a:pt x="0" y="45"/>
                    </a:lnTo>
                    <a:lnTo>
                      <a:pt x="19" y="28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B7C3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grpSp>
            <p:nvGrpSpPr>
              <p:cNvPr id="27782" name="Group 91"/>
              <p:cNvGrpSpPr>
                <a:grpSpLocks/>
              </p:cNvGrpSpPr>
              <p:nvPr/>
            </p:nvGrpSpPr>
            <p:grpSpPr bwMode="auto">
              <a:xfrm>
                <a:off x="1110" y="1571"/>
                <a:ext cx="345" cy="737"/>
                <a:chOff x="1110" y="1571"/>
                <a:chExt cx="345" cy="737"/>
              </a:xfrm>
            </p:grpSpPr>
            <p:sp>
              <p:nvSpPr>
                <p:cNvPr id="27783" name="Freeform 92"/>
                <p:cNvSpPr>
                  <a:spLocks/>
                </p:cNvSpPr>
                <p:nvPr/>
              </p:nvSpPr>
              <p:spPr bwMode="auto">
                <a:xfrm>
                  <a:off x="1110" y="1571"/>
                  <a:ext cx="345" cy="737"/>
                </a:xfrm>
                <a:custGeom>
                  <a:avLst/>
                  <a:gdLst>
                    <a:gd name="T0" fmla="*/ 34 w 690"/>
                    <a:gd name="T1" fmla="*/ 1 h 1476"/>
                    <a:gd name="T2" fmla="*/ 40 w 690"/>
                    <a:gd name="T3" fmla="*/ 5 h 1476"/>
                    <a:gd name="T4" fmla="*/ 41 w 690"/>
                    <a:gd name="T5" fmla="*/ 9 h 1476"/>
                    <a:gd name="T6" fmla="*/ 42 w 690"/>
                    <a:gd name="T7" fmla="*/ 12 h 1476"/>
                    <a:gd name="T8" fmla="*/ 42 w 690"/>
                    <a:gd name="T9" fmla="*/ 16 h 1476"/>
                    <a:gd name="T10" fmla="*/ 43 w 690"/>
                    <a:gd name="T11" fmla="*/ 19 h 1476"/>
                    <a:gd name="T12" fmla="*/ 43 w 690"/>
                    <a:gd name="T13" fmla="*/ 21 h 1476"/>
                    <a:gd name="T14" fmla="*/ 38 w 690"/>
                    <a:gd name="T15" fmla="*/ 22 h 1476"/>
                    <a:gd name="T16" fmla="*/ 35 w 690"/>
                    <a:gd name="T17" fmla="*/ 25 h 1476"/>
                    <a:gd name="T18" fmla="*/ 35 w 690"/>
                    <a:gd name="T19" fmla="*/ 28 h 1476"/>
                    <a:gd name="T20" fmla="*/ 35 w 690"/>
                    <a:gd name="T21" fmla="*/ 31 h 1476"/>
                    <a:gd name="T22" fmla="*/ 33 w 690"/>
                    <a:gd name="T23" fmla="*/ 35 h 1476"/>
                    <a:gd name="T24" fmla="*/ 28 w 690"/>
                    <a:gd name="T25" fmla="*/ 38 h 1476"/>
                    <a:gd name="T26" fmla="*/ 26 w 690"/>
                    <a:gd name="T27" fmla="*/ 40 h 1476"/>
                    <a:gd name="T28" fmla="*/ 24 w 690"/>
                    <a:gd name="T29" fmla="*/ 44 h 1476"/>
                    <a:gd name="T30" fmla="*/ 23 w 690"/>
                    <a:gd name="T31" fmla="*/ 47 h 1476"/>
                    <a:gd name="T32" fmla="*/ 22 w 690"/>
                    <a:gd name="T33" fmla="*/ 52 h 1476"/>
                    <a:gd name="T34" fmla="*/ 24 w 690"/>
                    <a:gd name="T35" fmla="*/ 58 h 1476"/>
                    <a:gd name="T36" fmla="*/ 26 w 690"/>
                    <a:gd name="T37" fmla="*/ 62 h 1476"/>
                    <a:gd name="T38" fmla="*/ 24 w 690"/>
                    <a:gd name="T39" fmla="*/ 64 h 1476"/>
                    <a:gd name="T40" fmla="*/ 22 w 690"/>
                    <a:gd name="T41" fmla="*/ 64 h 1476"/>
                    <a:gd name="T42" fmla="*/ 17 w 690"/>
                    <a:gd name="T43" fmla="*/ 65 h 1476"/>
                    <a:gd name="T44" fmla="*/ 22 w 690"/>
                    <a:gd name="T45" fmla="*/ 66 h 1476"/>
                    <a:gd name="T46" fmla="*/ 24 w 690"/>
                    <a:gd name="T47" fmla="*/ 67 h 1476"/>
                    <a:gd name="T48" fmla="*/ 22 w 690"/>
                    <a:gd name="T49" fmla="*/ 69 h 1476"/>
                    <a:gd name="T50" fmla="*/ 20 w 690"/>
                    <a:gd name="T51" fmla="*/ 71 h 1476"/>
                    <a:gd name="T52" fmla="*/ 19 w 690"/>
                    <a:gd name="T53" fmla="*/ 74 h 1476"/>
                    <a:gd name="T54" fmla="*/ 18 w 690"/>
                    <a:gd name="T55" fmla="*/ 80 h 1476"/>
                    <a:gd name="T56" fmla="*/ 16 w 690"/>
                    <a:gd name="T57" fmla="*/ 84 h 1476"/>
                    <a:gd name="T58" fmla="*/ 12 w 690"/>
                    <a:gd name="T59" fmla="*/ 87 h 1476"/>
                    <a:gd name="T60" fmla="*/ 9 w 690"/>
                    <a:gd name="T61" fmla="*/ 88 h 1476"/>
                    <a:gd name="T62" fmla="*/ 9 w 690"/>
                    <a:gd name="T63" fmla="*/ 91 h 1476"/>
                    <a:gd name="T64" fmla="*/ 5 w 690"/>
                    <a:gd name="T65" fmla="*/ 92 h 1476"/>
                    <a:gd name="T66" fmla="*/ 3 w 690"/>
                    <a:gd name="T67" fmla="*/ 90 h 1476"/>
                    <a:gd name="T68" fmla="*/ 2 w 690"/>
                    <a:gd name="T69" fmla="*/ 85 h 1476"/>
                    <a:gd name="T70" fmla="*/ 3 w 690"/>
                    <a:gd name="T71" fmla="*/ 84 h 1476"/>
                    <a:gd name="T72" fmla="*/ 3 w 690"/>
                    <a:gd name="T73" fmla="*/ 82 h 1476"/>
                    <a:gd name="T74" fmla="*/ 2 w 690"/>
                    <a:gd name="T75" fmla="*/ 78 h 1476"/>
                    <a:gd name="T76" fmla="*/ 1 w 690"/>
                    <a:gd name="T77" fmla="*/ 74 h 1476"/>
                    <a:gd name="T78" fmla="*/ 0 w 690"/>
                    <a:gd name="T79" fmla="*/ 68 h 1476"/>
                    <a:gd name="T80" fmla="*/ 1 w 690"/>
                    <a:gd name="T81" fmla="*/ 66 h 1476"/>
                    <a:gd name="T82" fmla="*/ 3 w 690"/>
                    <a:gd name="T83" fmla="*/ 60 h 1476"/>
                    <a:gd name="T84" fmla="*/ 5 w 690"/>
                    <a:gd name="T85" fmla="*/ 57 h 1476"/>
                    <a:gd name="T86" fmla="*/ 5 w 690"/>
                    <a:gd name="T87" fmla="*/ 51 h 1476"/>
                    <a:gd name="T88" fmla="*/ 6 w 690"/>
                    <a:gd name="T89" fmla="*/ 48 h 1476"/>
                    <a:gd name="T90" fmla="*/ 5 w 690"/>
                    <a:gd name="T91" fmla="*/ 43 h 1476"/>
                    <a:gd name="T92" fmla="*/ 6 w 690"/>
                    <a:gd name="T93" fmla="*/ 37 h 1476"/>
                    <a:gd name="T94" fmla="*/ 11 w 690"/>
                    <a:gd name="T95" fmla="*/ 33 h 1476"/>
                    <a:gd name="T96" fmla="*/ 14 w 690"/>
                    <a:gd name="T97" fmla="*/ 31 h 1476"/>
                    <a:gd name="T98" fmla="*/ 12 w 690"/>
                    <a:gd name="T99" fmla="*/ 28 h 1476"/>
                    <a:gd name="T100" fmla="*/ 14 w 690"/>
                    <a:gd name="T101" fmla="*/ 25 h 1476"/>
                    <a:gd name="T102" fmla="*/ 14 w 690"/>
                    <a:gd name="T103" fmla="*/ 20 h 1476"/>
                    <a:gd name="T104" fmla="*/ 19 w 690"/>
                    <a:gd name="T105" fmla="*/ 17 h 1476"/>
                    <a:gd name="T106" fmla="*/ 20 w 690"/>
                    <a:gd name="T107" fmla="*/ 13 h 1476"/>
                    <a:gd name="T108" fmla="*/ 23 w 690"/>
                    <a:gd name="T109" fmla="*/ 8 h 1476"/>
                    <a:gd name="T110" fmla="*/ 26 w 690"/>
                    <a:gd name="T111" fmla="*/ 5 h 1476"/>
                    <a:gd name="T112" fmla="*/ 29 w 690"/>
                    <a:gd name="T113" fmla="*/ 3 h 1476"/>
                    <a:gd name="T114" fmla="*/ 33 w 690"/>
                    <a:gd name="T115" fmla="*/ 0 h 14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90"/>
                    <a:gd name="T175" fmla="*/ 0 h 1476"/>
                    <a:gd name="T176" fmla="*/ 690 w 690"/>
                    <a:gd name="T177" fmla="*/ 1476 h 14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90" h="1476">
                      <a:moveTo>
                        <a:pt x="519" y="0"/>
                      </a:moveTo>
                      <a:lnTo>
                        <a:pt x="528" y="4"/>
                      </a:lnTo>
                      <a:lnTo>
                        <a:pt x="542" y="27"/>
                      </a:lnTo>
                      <a:lnTo>
                        <a:pt x="603" y="86"/>
                      </a:lnTo>
                      <a:lnTo>
                        <a:pt x="612" y="73"/>
                      </a:lnTo>
                      <a:lnTo>
                        <a:pt x="635" y="91"/>
                      </a:lnTo>
                      <a:lnTo>
                        <a:pt x="644" y="110"/>
                      </a:lnTo>
                      <a:lnTo>
                        <a:pt x="644" y="124"/>
                      </a:lnTo>
                      <a:lnTo>
                        <a:pt x="644" y="147"/>
                      </a:lnTo>
                      <a:lnTo>
                        <a:pt x="635" y="161"/>
                      </a:lnTo>
                      <a:lnTo>
                        <a:pt x="653" y="180"/>
                      </a:lnTo>
                      <a:lnTo>
                        <a:pt x="666" y="197"/>
                      </a:lnTo>
                      <a:lnTo>
                        <a:pt x="666" y="212"/>
                      </a:lnTo>
                      <a:lnTo>
                        <a:pt x="666" y="234"/>
                      </a:lnTo>
                      <a:lnTo>
                        <a:pt x="663" y="262"/>
                      </a:lnTo>
                      <a:lnTo>
                        <a:pt x="653" y="272"/>
                      </a:lnTo>
                      <a:lnTo>
                        <a:pt x="666" y="286"/>
                      </a:lnTo>
                      <a:lnTo>
                        <a:pt x="681" y="308"/>
                      </a:lnTo>
                      <a:lnTo>
                        <a:pt x="690" y="332"/>
                      </a:lnTo>
                      <a:lnTo>
                        <a:pt x="690" y="340"/>
                      </a:lnTo>
                      <a:lnTo>
                        <a:pt x="676" y="345"/>
                      </a:lnTo>
                      <a:lnTo>
                        <a:pt x="617" y="345"/>
                      </a:lnTo>
                      <a:lnTo>
                        <a:pt x="603" y="345"/>
                      </a:lnTo>
                      <a:lnTo>
                        <a:pt x="593" y="354"/>
                      </a:lnTo>
                      <a:lnTo>
                        <a:pt x="593" y="373"/>
                      </a:lnTo>
                      <a:lnTo>
                        <a:pt x="584" y="386"/>
                      </a:lnTo>
                      <a:lnTo>
                        <a:pt x="557" y="410"/>
                      </a:lnTo>
                      <a:lnTo>
                        <a:pt x="561" y="429"/>
                      </a:lnTo>
                      <a:lnTo>
                        <a:pt x="557" y="442"/>
                      </a:lnTo>
                      <a:lnTo>
                        <a:pt x="547" y="451"/>
                      </a:lnTo>
                      <a:lnTo>
                        <a:pt x="557" y="480"/>
                      </a:lnTo>
                      <a:lnTo>
                        <a:pt x="561" y="497"/>
                      </a:lnTo>
                      <a:lnTo>
                        <a:pt x="552" y="511"/>
                      </a:lnTo>
                      <a:lnTo>
                        <a:pt x="533" y="526"/>
                      </a:lnTo>
                      <a:lnTo>
                        <a:pt x="528" y="543"/>
                      </a:lnTo>
                      <a:lnTo>
                        <a:pt x="524" y="567"/>
                      </a:lnTo>
                      <a:lnTo>
                        <a:pt x="492" y="581"/>
                      </a:lnTo>
                      <a:lnTo>
                        <a:pt x="473" y="594"/>
                      </a:lnTo>
                      <a:lnTo>
                        <a:pt x="446" y="613"/>
                      </a:lnTo>
                      <a:lnTo>
                        <a:pt x="450" y="627"/>
                      </a:lnTo>
                      <a:lnTo>
                        <a:pt x="427" y="632"/>
                      </a:lnTo>
                      <a:lnTo>
                        <a:pt x="417" y="640"/>
                      </a:lnTo>
                      <a:lnTo>
                        <a:pt x="395" y="673"/>
                      </a:lnTo>
                      <a:lnTo>
                        <a:pt x="376" y="686"/>
                      </a:lnTo>
                      <a:lnTo>
                        <a:pt x="381" y="710"/>
                      </a:lnTo>
                      <a:lnTo>
                        <a:pt x="370" y="716"/>
                      </a:lnTo>
                      <a:lnTo>
                        <a:pt x="360" y="726"/>
                      </a:lnTo>
                      <a:lnTo>
                        <a:pt x="370" y="762"/>
                      </a:lnTo>
                      <a:lnTo>
                        <a:pt x="365" y="786"/>
                      </a:lnTo>
                      <a:lnTo>
                        <a:pt x="341" y="800"/>
                      </a:lnTo>
                      <a:lnTo>
                        <a:pt x="338" y="837"/>
                      </a:lnTo>
                      <a:lnTo>
                        <a:pt x="341" y="883"/>
                      </a:lnTo>
                      <a:lnTo>
                        <a:pt x="351" y="906"/>
                      </a:lnTo>
                      <a:lnTo>
                        <a:pt x="385" y="934"/>
                      </a:lnTo>
                      <a:lnTo>
                        <a:pt x="399" y="962"/>
                      </a:lnTo>
                      <a:lnTo>
                        <a:pt x="414" y="989"/>
                      </a:lnTo>
                      <a:lnTo>
                        <a:pt x="422" y="1008"/>
                      </a:lnTo>
                      <a:lnTo>
                        <a:pt x="414" y="1026"/>
                      </a:lnTo>
                      <a:lnTo>
                        <a:pt x="395" y="1040"/>
                      </a:lnTo>
                      <a:lnTo>
                        <a:pt x="381" y="1035"/>
                      </a:lnTo>
                      <a:lnTo>
                        <a:pt x="370" y="1021"/>
                      </a:lnTo>
                      <a:lnTo>
                        <a:pt x="351" y="1026"/>
                      </a:lnTo>
                      <a:lnTo>
                        <a:pt x="346" y="1040"/>
                      </a:lnTo>
                      <a:lnTo>
                        <a:pt x="319" y="1040"/>
                      </a:lnTo>
                      <a:lnTo>
                        <a:pt x="276" y="1035"/>
                      </a:lnTo>
                      <a:lnTo>
                        <a:pt x="268" y="1045"/>
                      </a:lnTo>
                      <a:lnTo>
                        <a:pt x="295" y="1059"/>
                      </a:lnTo>
                      <a:lnTo>
                        <a:pt x="333" y="1045"/>
                      </a:lnTo>
                      <a:lnTo>
                        <a:pt x="341" y="1063"/>
                      </a:lnTo>
                      <a:lnTo>
                        <a:pt x="370" y="1068"/>
                      </a:lnTo>
                      <a:lnTo>
                        <a:pt x="390" y="1076"/>
                      </a:lnTo>
                      <a:lnTo>
                        <a:pt x="381" y="1086"/>
                      </a:lnTo>
                      <a:lnTo>
                        <a:pt x="355" y="1081"/>
                      </a:lnTo>
                      <a:lnTo>
                        <a:pt x="351" y="1091"/>
                      </a:lnTo>
                      <a:lnTo>
                        <a:pt x="355" y="1105"/>
                      </a:lnTo>
                      <a:lnTo>
                        <a:pt x="341" y="1124"/>
                      </a:lnTo>
                      <a:lnTo>
                        <a:pt x="319" y="1141"/>
                      </a:lnTo>
                      <a:lnTo>
                        <a:pt x="309" y="1146"/>
                      </a:lnTo>
                      <a:lnTo>
                        <a:pt x="300" y="1151"/>
                      </a:lnTo>
                      <a:lnTo>
                        <a:pt x="305" y="1173"/>
                      </a:lnTo>
                      <a:lnTo>
                        <a:pt x="295" y="1187"/>
                      </a:lnTo>
                      <a:lnTo>
                        <a:pt x="281" y="1216"/>
                      </a:lnTo>
                      <a:lnTo>
                        <a:pt x="286" y="1243"/>
                      </a:lnTo>
                      <a:lnTo>
                        <a:pt x="276" y="1284"/>
                      </a:lnTo>
                      <a:lnTo>
                        <a:pt x="268" y="1303"/>
                      </a:lnTo>
                      <a:lnTo>
                        <a:pt x="268" y="1330"/>
                      </a:lnTo>
                      <a:lnTo>
                        <a:pt x="254" y="1349"/>
                      </a:lnTo>
                      <a:lnTo>
                        <a:pt x="235" y="1381"/>
                      </a:lnTo>
                      <a:lnTo>
                        <a:pt x="230" y="1405"/>
                      </a:lnTo>
                      <a:lnTo>
                        <a:pt x="198" y="1400"/>
                      </a:lnTo>
                      <a:lnTo>
                        <a:pt x="166" y="1400"/>
                      </a:lnTo>
                      <a:lnTo>
                        <a:pt x="162" y="1414"/>
                      </a:lnTo>
                      <a:lnTo>
                        <a:pt x="143" y="1419"/>
                      </a:lnTo>
                      <a:lnTo>
                        <a:pt x="133" y="1424"/>
                      </a:lnTo>
                      <a:lnTo>
                        <a:pt x="138" y="1439"/>
                      </a:lnTo>
                      <a:lnTo>
                        <a:pt x="133" y="1462"/>
                      </a:lnTo>
                      <a:lnTo>
                        <a:pt x="111" y="1476"/>
                      </a:lnTo>
                      <a:lnTo>
                        <a:pt x="97" y="1462"/>
                      </a:lnTo>
                      <a:lnTo>
                        <a:pt x="78" y="1476"/>
                      </a:lnTo>
                      <a:lnTo>
                        <a:pt x="55" y="1476"/>
                      </a:lnTo>
                      <a:lnTo>
                        <a:pt x="46" y="1462"/>
                      </a:lnTo>
                      <a:lnTo>
                        <a:pt x="55" y="1452"/>
                      </a:lnTo>
                      <a:lnTo>
                        <a:pt x="60" y="1427"/>
                      </a:lnTo>
                      <a:lnTo>
                        <a:pt x="41" y="1391"/>
                      </a:lnTo>
                      <a:lnTo>
                        <a:pt x="32" y="1373"/>
                      </a:lnTo>
                      <a:lnTo>
                        <a:pt x="37" y="1363"/>
                      </a:lnTo>
                      <a:lnTo>
                        <a:pt x="46" y="1363"/>
                      </a:lnTo>
                      <a:lnTo>
                        <a:pt x="51" y="1354"/>
                      </a:lnTo>
                      <a:lnTo>
                        <a:pt x="55" y="1344"/>
                      </a:lnTo>
                      <a:lnTo>
                        <a:pt x="60" y="1335"/>
                      </a:lnTo>
                      <a:lnTo>
                        <a:pt x="55" y="1327"/>
                      </a:lnTo>
                      <a:lnTo>
                        <a:pt x="46" y="1308"/>
                      </a:lnTo>
                      <a:lnTo>
                        <a:pt x="27" y="1280"/>
                      </a:lnTo>
                      <a:lnTo>
                        <a:pt x="32" y="1252"/>
                      </a:lnTo>
                      <a:lnTo>
                        <a:pt x="19" y="1229"/>
                      </a:lnTo>
                      <a:lnTo>
                        <a:pt x="5" y="1216"/>
                      </a:lnTo>
                      <a:lnTo>
                        <a:pt x="14" y="1192"/>
                      </a:lnTo>
                      <a:lnTo>
                        <a:pt x="24" y="1146"/>
                      </a:lnTo>
                      <a:lnTo>
                        <a:pt x="5" y="1124"/>
                      </a:lnTo>
                      <a:lnTo>
                        <a:pt x="0" y="1100"/>
                      </a:lnTo>
                      <a:lnTo>
                        <a:pt x="0" y="1086"/>
                      </a:lnTo>
                      <a:lnTo>
                        <a:pt x="9" y="1059"/>
                      </a:lnTo>
                      <a:lnTo>
                        <a:pt x="24" y="1063"/>
                      </a:lnTo>
                      <a:lnTo>
                        <a:pt x="37" y="1026"/>
                      </a:lnTo>
                      <a:lnTo>
                        <a:pt x="37" y="984"/>
                      </a:lnTo>
                      <a:lnTo>
                        <a:pt x="41" y="970"/>
                      </a:lnTo>
                      <a:lnTo>
                        <a:pt x="60" y="957"/>
                      </a:lnTo>
                      <a:lnTo>
                        <a:pt x="87" y="938"/>
                      </a:lnTo>
                      <a:lnTo>
                        <a:pt x="87" y="916"/>
                      </a:lnTo>
                      <a:lnTo>
                        <a:pt x="83" y="846"/>
                      </a:lnTo>
                      <a:lnTo>
                        <a:pt x="73" y="837"/>
                      </a:lnTo>
                      <a:lnTo>
                        <a:pt x="73" y="818"/>
                      </a:lnTo>
                      <a:lnTo>
                        <a:pt x="97" y="809"/>
                      </a:lnTo>
                      <a:lnTo>
                        <a:pt x="106" y="800"/>
                      </a:lnTo>
                      <a:lnTo>
                        <a:pt x="92" y="772"/>
                      </a:lnTo>
                      <a:lnTo>
                        <a:pt x="73" y="745"/>
                      </a:lnTo>
                      <a:lnTo>
                        <a:pt x="78" y="714"/>
                      </a:lnTo>
                      <a:lnTo>
                        <a:pt x="83" y="691"/>
                      </a:lnTo>
                      <a:lnTo>
                        <a:pt x="102" y="650"/>
                      </a:lnTo>
                      <a:lnTo>
                        <a:pt x="102" y="632"/>
                      </a:lnTo>
                      <a:lnTo>
                        <a:pt x="102" y="594"/>
                      </a:lnTo>
                      <a:lnTo>
                        <a:pt x="116" y="562"/>
                      </a:lnTo>
                      <a:lnTo>
                        <a:pt x="138" y="543"/>
                      </a:lnTo>
                      <a:lnTo>
                        <a:pt x="162" y="530"/>
                      </a:lnTo>
                      <a:lnTo>
                        <a:pt x="184" y="535"/>
                      </a:lnTo>
                      <a:lnTo>
                        <a:pt x="208" y="543"/>
                      </a:lnTo>
                      <a:lnTo>
                        <a:pt x="217" y="511"/>
                      </a:lnTo>
                      <a:lnTo>
                        <a:pt x="208" y="484"/>
                      </a:lnTo>
                      <a:lnTo>
                        <a:pt x="198" y="465"/>
                      </a:lnTo>
                      <a:lnTo>
                        <a:pt x="194" y="451"/>
                      </a:lnTo>
                      <a:lnTo>
                        <a:pt x="198" y="437"/>
                      </a:lnTo>
                      <a:lnTo>
                        <a:pt x="213" y="432"/>
                      </a:lnTo>
                      <a:lnTo>
                        <a:pt x="217" y="401"/>
                      </a:lnTo>
                      <a:lnTo>
                        <a:pt x="227" y="373"/>
                      </a:lnTo>
                      <a:lnTo>
                        <a:pt x="230" y="350"/>
                      </a:lnTo>
                      <a:lnTo>
                        <a:pt x="230" y="327"/>
                      </a:lnTo>
                      <a:lnTo>
                        <a:pt x="244" y="304"/>
                      </a:lnTo>
                      <a:lnTo>
                        <a:pt x="273" y="286"/>
                      </a:lnTo>
                      <a:lnTo>
                        <a:pt x="291" y="281"/>
                      </a:lnTo>
                      <a:lnTo>
                        <a:pt x="291" y="258"/>
                      </a:lnTo>
                      <a:lnTo>
                        <a:pt x="300" y="243"/>
                      </a:lnTo>
                      <a:lnTo>
                        <a:pt x="319" y="221"/>
                      </a:lnTo>
                      <a:lnTo>
                        <a:pt x="338" y="207"/>
                      </a:lnTo>
                      <a:lnTo>
                        <a:pt x="328" y="167"/>
                      </a:lnTo>
                      <a:lnTo>
                        <a:pt x="362" y="129"/>
                      </a:lnTo>
                      <a:lnTo>
                        <a:pt x="370" y="112"/>
                      </a:lnTo>
                      <a:lnTo>
                        <a:pt x="395" y="107"/>
                      </a:lnTo>
                      <a:lnTo>
                        <a:pt x="411" y="86"/>
                      </a:lnTo>
                      <a:lnTo>
                        <a:pt x="411" y="73"/>
                      </a:lnTo>
                      <a:lnTo>
                        <a:pt x="427" y="56"/>
                      </a:lnTo>
                      <a:lnTo>
                        <a:pt x="457" y="53"/>
                      </a:lnTo>
                      <a:lnTo>
                        <a:pt x="492" y="53"/>
                      </a:lnTo>
                      <a:lnTo>
                        <a:pt x="519" y="27"/>
                      </a:lnTo>
                      <a:lnTo>
                        <a:pt x="514" y="0"/>
                      </a:lnTo>
                      <a:lnTo>
                        <a:pt x="519" y="0"/>
                      </a:lnTo>
                      <a:close/>
                    </a:path>
                  </a:pathLst>
                </a:custGeom>
                <a:solidFill>
                  <a:srgbClr val="FFB7C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eaLnBrk="0" hangingPunct="0"/>
                  <a:endParaRPr lang="en-US">
                    <a:cs typeface="ＭＳ Ｐゴシック"/>
                  </a:endParaRPr>
                </a:p>
              </p:txBody>
            </p:sp>
            <p:sp>
              <p:nvSpPr>
                <p:cNvPr id="27784" name="Freeform 93"/>
                <p:cNvSpPr>
                  <a:spLocks/>
                </p:cNvSpPr>
                <p:nvPr/>
              </p:nvSpPr>
              <p:spPr bwMode="auto">
                <a:xfrm>
                  <a:off x="1110" y="1571"/>
                  <a:ext cx="345" cy="737"/>
                </a:xfrm>
                <a:custGeom>
                  <a:avLst/>
                  <a:gdLst>
                    <a:gd name="T0" fmla="*/ 34 w 690"/>
                    <a:gd name="T1" fmla="*/ 1 h 1476"/>
                    <a:gd name="T2" fmla="*/ 40 w 690"/>
                    <a:gd name="T3" fmla="*/ 5 h 1476"/>
                    <a:gd name="T4" fmla="*/ 41 w 690"/>
                    <a:gd name="T5" fmla="*/ 9 h 1476"/>
                    <a:gd name="T6" fmla="*/ 42 w 690"/>
                    <a:gd name="T7" fmla="*/ 12 h 1476"/>
                    <a:gd name="T8" fmla="*/ 42 w 690"/>
                    <a:gd name="T9" fmla="*/ 16 h 1476"/>
                    <a:gd name="T10" fmla="*/ 43 w 690"/>
                    <a:gd name="T11" fmla="*/ 19 h 1476"/>
                    <a:gd name="T12" fmla="*/ 43 w 690"/>
                    <a:gd name="T13" fmla="*/ 21 h 1476"/>
                    <a:gd name="T14" fmla="*/ 38 w 690"/>
                    <a:gd name="T15" fmla="*/ 22 h 1476"/>
                    <a:gd name="T16" fmla="*/ 35 w 690"/>
                    <a:gd name="T17" fmla="*/ 25 h 1476"/>
                    <a:gd name="T18" fmla="*/ 35 w 690"/>
                    <a:gd name="T19" fmla="*/ 28 h 1476"/>
                    <a:gd name="T20" fmla="*/ 35 w 690"/>
                    <a:gd name="T21" fmla="*/ 31 h 1476"/>
                    <a:gd name="T22" fmla="*/ 33 w 690"/>
                    <a:gd name="T23" fmla="*/ 35 h 1476"/>
                    <a:gd name="T24" fmla="*/ 28 w 690"/>
                    <a:gd name="T25" fmla="*/ 38 h 1476"/>
                    <a:gd name="T26" fmla="*/ 26 w 690"/>
                    <a:gd name="T27" fmla="*/ 40 h 1476"/>
                    <a:gd name="T28" fmla="*/ 24 w 690"/>
                    <a:gd name="T29" fmla="*/ 44 h 1476"/>
                    <a:gd name="T30" fmla="*/ 23 w 690"/>
                    <a:gd name="T31" fmla="*/ 47 h 1476"/>
                    <a:gd name="T32" fmla="*/ 22 w 690"/>
                    <a:gd name="T33" fmla="*/ 52 h 1476"/>
                    <a:gd name="T34" fmla="*/ 24 w 690"/>
                    <a:gd name="T35" fmla="*/ 58 h 1476"/>
                    <a:gd name="T36" fmla="*/ 26 w 690"/>
                    <a:gd name="T37" fmla="*/ 62 h 1476"/>
                    <a:gd name="T38" fmla="*/ 24 w 690"/>
                    <a:gd name="T39" fmla="*/ 64 h 1476"/>
                    <a:gd name="T40" fmla="*/ 22 w 690"/>
                    <a:gd name="T41" fmla="*/ 64 h 1476"/>
                    <a:gd name="T42" fmla="*/ 17 w 690"/>
                    <a:gd name="T43" fmla="*/ 65 h 1476"/>
                    <a:gd name="T44" fmla="*/ 22 w 690"/>
                    <a:gd name="T45" fmla="*/ 66 h 1476"/>
                    <a:gd name="T46" fmla="*/ 24 w 690"/>
                    <a:gd name="T47" fmla="*/ 67 h 1476"/>
                    <a:gd name="T48" fmla="*/ 22 w 690"/>
                    <a:gd name="T49" fmla="*/ 69 h 1476"/>
                    <a:gd name="T50" fmla="*/ 20 w 690"/>
                    <a:gd name="T51" fmla="*/ 71 h 1476"/>
                    <a:gd name="T52" fmla="*/ 19 w 690"/>
                    <a:gd name="T53" fmla="*/ 74 h 1476"/>
                    <a:gd name="T54" fmla="*/ 18 w 690"/>
                    <a:gd name="T55" fmla="*/ 80 h 1476"/>
                    <a:gd name="T56" fmla="*/ 16 w 690"/>
                    <a:gd name="T57" fmla="*/ 84 h 1476"/>
                    <a:gd name="T58" fmla="*/ 12 w 690"/>
                    <a:gd name="T59" fmla="*/ 87 h 1476"/>
                    <a:gd name="T60" fmla="*/ 9 w 690"/>
                    <a:gd name="T61" fmla="*/ 88 h 1476"/>
                    <a:gd name="T62" fmla="*/ 9 w 690"/>
                    <a:gd name="T63" fmla="*/ 91 h 1476"/>
                    <a:gd name="T64" fmla="*/ 5 w 690"/>
                    <a:gd name="T65" fmla="*/ 92 h 1476"/>
                    <a:gd name="T66" fmla="*/ 3 w 690"/>
                    <a:gd name="T67" fmla="*/ 90 h 1476"/>
                    <a:gd name="T68" fmla="*/ 2 w 690"/>
                    <a:gd name="T69" fmla="*/ 85 h 1476"/>
                    <a:gd name="T70" fmla="*/ 3 w 690"/>
                    <a:gd name="T71" fmla="*/ 84 h 1476"/>
                    <a:gd name="T72" fmla="*/ 3 w 690"/>
                    <a:gd name="T73" fmla="*/ 82 h 1476"/>
                    <a:gd name="T74" fmla="*/ 2 w 690"/>
                    <a:gd name="T75" fmla="*/ 78 h 1476"/>
                    <a:gd name="T76" fmla="*/ 1 w 690"/>
                    <a:gd name="T77" fmla="*/ 74 h 1476"/>
                    <a:gd name="T78" fmla="*/ 0 w 690"/>
                    <a:gd name="T79" fmla="*/ 68 h 1476"/>
                    <a:gd name="T80" fmla="*/ 1 w 690"/>
                    <a:gd name="T81" fmla="*/ 66 h 1476"/>
                    <a:gd name="T82" fmla="*/ 3 w 690"/>
                    <a:gd name="T83" fmla="*/ 60 h 1476"/>
                    <a:gd name="T84" fmla="*/ 5 w 690"/>
                    <a:gd name="T85" fmla="*/ 57 h 1476"/>
                    <a:gd name="T86" fmla="*/ 5 w 690"/>
                    <a:gd name="T87" fmla="*/ 51 h 1476"/>
                    <a:gd name="T88" fmla="*/ 6 w 690"/>
                    <a:gd name="T89" fmla="*/ 48 h 1476"/>
                    <a:gd name="T90" fmla="*/ 5 w 690"/>
                    <a:gd name="T91" fmla="*/ 43 h 1476"/>
                    <a:gd name="T92" fmla="*/ 6 w 690"/>
                    <a:gd name="T93" fmla="*/ 37 h 1476"/>
                    <a:gd name="T94" fmla="*/ 11 w 690"/>
                    <a:gd name="T95" fmla="*/ 33 h 1476"/>
                    <a:gd name="T96" fmla="*/ 14 w 690"/>
                    <a:gd name="T97" fmla="*/ 31 h 1476"/>
                    <a:gd name="T98" fmla="*/ 12 w 690"/>
                    <a:gd name="T99" fmla="*/ 28 h 1476"/>
                    <a:gd name="T100" fmla="*/ 14 w 690"/>
                    <a:gd name="T101" fmla="*/ 25 h 1476"/>
                    <a:gd name="T102" fmla="*/ 14 w 690"/>
                    <a:gd name="T103" fmla="*/ 20 h 1476"/>
                    <a:gd name="T104" fmla="*/ 19 w 690"/>
                    <a:gd name="T105" fmla="*/ 17 h 1476"/>
                    <a:gd name="T106" fmla="*/ 20 w 690"/>
                    <a:gd name="T107" fmla="*/ 13 h 1476"/>
                    <a:gd name="T108" fmla="*/ 23 w 690"/>
                    <a:gd name="T109" fmla="*/ 8 h 1476"/>
                    <a:gd name="T110" fmla="*/ 26 w 690"/>
                    <a:gd name="T111" fmla="*/ 5 h 1476"/>
                    <a:gd name="T112" fmla="*/ 29 w 690"/>
                    <a:gd name="T113" fmla="*/ 3 h 1476"/>
                    <a:gd name="T114" fmla="*/ 33 w 690"/>
                    <a:gd name="T115" fmla="*/ 0 h 14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90"/>
                    <a:gd name="T175" fmla="*/ 0 h 1476"/>
                    <a:gd name="T176" fmla="*/ 690 w 690"/>
                    <a:gd name="T177" fmla="*/ 1476 h 14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90" h="1476">
                      <a:moveTo>
                        <a:pt x="519" y="0"/>
                      </a:moveTo>
                      <a:lnTo>
                        <a:pt x="528" y="4"/>
                      </a:lnTo>
                      <a:lnTo>
                        <a:pt x="542" y="27"/>
                      </a:lnTo>
                      <a:lnTo>
                        <a:pt x="603" y="86"/>
                      </a:lnTo>
                      <a:lnTo>
                        <a:pt x="612" y="73"/>
                      </a:lnTo>
                      <a:lnTo>
                        <a:pt x="635" y="91"/>
                      </a:lnTo>
                      <a:lnTo>
                        <a:pt x="644" y="110"/>
                      </a:lnTo>
                      <a:lnTo>
                        <a:pt x="644" y="124"/>
                      </a:lnTo>
                      <a:lnTo>
                        <a:pt x="644" y="147"/>
                      </a:lnTo>
                      <a:lnTo>
                        <a:pt x="635" y="161"/>
                      </a:lnTo>
                      <a:lnTo>
                        <a:pt x="653" y="180"/>
                      </a:lnTo>
                      <a:lnTo>
                        <a:pt x="666" y="197"/>
                      </a:lnTo>
                      <a:lnTo>
                        <a:pt x="666" y="212"/>
                      </a:lnTo>
                      <a:lnTo>
                        <a:pt x="666" y="234"/>
                      </a:lnTo>
                      <a:lnTo>
                        <a:pt x="663" y="262"/>
                      </a:lnTo>
                      <a:lnTo>
                        <a:pt x="653" y="272"/>
                      </a:lnTo>
                      <a:lnTo>
                        <a:pt x="666" y="286"/>
                      </a:lnTo>
                      <a:lnTo>
                        <a:pt x="681" y="308"/>
                      </a:lnTo>
                      <a:lnTo>
                        <a:pt x="690" y="332"/>
                      </a:lnTo>
                      <a:lnTo>
                        <a:pt x="690" y="340"/>
                      </a:lnTo>
                      <a:lnTo>
                        <a:pt x="676" y="345"/>
                      </a:lnTo>
                      <a:lnTo>
                        <a:pt x="617" y="345"/>
                      </a:lnTo>
                      <a:lnTo>
                        <a:pt x="603" y="345"/>
                      </a:lnTo>
                      <a:lnTo>
                        <a:pt x="593" y="354"/>
                      </a:lnTo>
                      <a:lnTo>
                        <a:pt x="593" y="373"/>
                      </a:lnTo>
                      <a:lnTo>
                        <a:pt x="584" y="386"/>
                      </a:lnTo>
                      <a:lnTo>
                        <a:pt x="557" y="410"/>
                      </a:lnTo>
                      <a:lnTo>
                        <a:pt x="561" y="429"/>
                      </a:lnTo>
                      <a:lnTo>
                        <a:pt x="557" y="442"/>
                      </a:lnTo>
                      <a:lnTo>
                        <a:pt x="547" y="451"/>
                      </a:lnTo>
                      <a:lnTo>
                        <a:pt x="557" y="480"/>
                      </a:lnTo>
                      <a:lnTo>
                        <a:pt x="561" y="497"/>
                      </a:lnTo>
                      <a:lnTo>
                        <a:pt x="552" y="511"/>
                      </a:lnTo>
                      <a:lnTo>
                        <a:pt x="533" y="526"/>
                      </a:lnTo>
                      <a:lnTo>
                        <a:pt x="528" y="543"/>
                      </a:lnTo>
                      <a:lnTo>
                        <a:pt x="524" y="567"/>
                      </a:lnTo>
                      <a:lnTo>
                        <a:pt x="492" y="581"/>
                      </a:lnTo>
                      <a:lnTo>
                        <a:pt x="473" y="594"/>
                      </a:lnTo>
                      <a:lnTo>
                        <a:pt x="446" y="613"/>
                      </a:lnTo>
                      <a:lnTo>
                        <a:pt x="450" y="627"/>
                      </a:lnTo>
                      <a:lnTo>
                        <a:pt x="427" y="632"/>
                      </a:lnTo>
                      <a:lnTo>
                        <a:pt x="417" y="640"/>
                      </a:lnTo>
                      <a:lnTo>
                        <a:pt x="395" y="673"/>
                      </a:lnTo>
                      <a:lnTo>
                        <a:pt x="376" y="686"/>
                      </a:lnTo>
                      <a:lnTo>
                        <a:pt x="381" y="710"/>
                      </a:lnTo>
                      <a:lnTo>
                        <a:pt x="370" y="716"/>
                      </a:lnTo>
                      <a:lnTo>
                        <a:pt x="360" y="726"/>
                      </a:lnTo>
                      <a:lnTo>
                        <a:pt x="370" y="762"/>
                      </a:lnTo>
                      <a:lnTo>
                        <a:pt x="365" y="786"/>
                      </a:lnTo>
                      <a:lnTo>
                        <a:pt x="341" y="800"/>
                      </a:lnTo>
                      <a:lnTo>
                        <a:pt x="338" y="837"/>
                      </a:lnTo>
                      <a:lnTo>
                        <a:pt x="341" y="883"/>
                      </a:lnTo>
                      <a:lnTo>
                        <a:pt x="351" y="906"/>
                      </a:lnTo>
                      <a:lnTo>
                        <a:pt x="385" y="934"/>
                      </a:lnTo>
                      <a:lnTo>
                        <a:pt x="399" y="962"/>
                      </a:lnTo>
                      <a:lnTo>
                        <a:pt x="414" y="989"/>
                      </a:lnTo>
                      <a:lnTo>
                        <a:pt x="422" y="1008"/>
                      </a:lnTo>
                      <a:lnTo>
                        <a:pt x="414" y="1026"/>
                      </a:lnTo>
                      <a:lnTo>
                        <a:pt x="395" y="1040"/>
                      </a:lnTo>
                      <a:lnTo>
                        <a:pt x="381" y="1035"/>
                      </a:lnTo>
                      <a:lnTo>
                        <a:pt x="370" y="1021"/>
                      </a:lnTo>
                      <a:lnTo>
                        <a:pt x="351" y="1026"/>
                      </a:lnTo>
                      <a:lnTo>
                        <a:pt x="346" y="1040"/>
                      </a:lnTo>
                      <a:lnTo>
                        <a:pt x="319" y="1040"/>
                      </a:lnTo>
                      <a:lnTo>
                        <a:pt x="276" y="1035"/>
                      </a:lnTo>
                      <a:lnTo>
                        <a:pt x="268" y="1045"/>
                      </a:lnTo>
                      <a:lnTo>
                        <a:pt x="295" y="1059"/>
                      </a:lnTo>
                      <a:lnTo>
                        <a:pt x="333" y="1045"/>
                      </a:lnTo>
                      <a:lnTo>
                        <a:pt x="341" y="1063"/>
                      </a:lnTo>
                      <a:lnTo>
                        <a:pt x="370" y="1068"/>
                      </a:lnTo>
                      <a:lnTo>
                        <a:pt x="390" y="1076"/>
                      </a:lnTo>
                      <a:lnTo>
                        <a:pt x="381" y="1086"/>
                      </a:lnTo>
                      <a:lnTo>
                        <a:pt x="355" y="1081"/>
                      </a:lnTo>
                      <a:lnTo>
                        <a:pt x="351" y="1091"/>
                      </a:lnTo>
                      <a:lnTo>
                        <a:pt x="355" y="1105"/>
                      </a:lnTo>
                      <a:lnTo>
                        <a:pt x="341" y="1124"/>
                      </a:lnTo>
                      <a:lnTo>
                        <a:pt x="319" y="1141"/>
                      </a:lnTo>
                      <a:lnTo>
                        <a:pt x="309" y="1146"/>
                      </a:lnTo>
                      <a:lnTo>
                        <a:pt x="300" y="1151"/>
                      </a:lnTo>
                      <a:lnTo>
                        <a:pt x="305" y="1173"/>
                      </a:lnTo>
                      <a:lnTo>
                        <a:pt x="295" y="1187"/>
                      </a:lnTo>
                      <a:lnTo>
                        <a:pt x="281" y="1216"/>
                      </a:lnTo>
                      <a:lnTo>
                        <a:pt x="286" y="1243"/>
                      </a:lnTo>
                      <a:lnTo>
                        <a:pt x="276" y="1284"/>
                      </a:lnTo>
                      <a:lnTo>
                        <a:pt x="268" y="1303"/>
                      </a:lnTo>
                      <a:lnTo>
                        <a:pt x="268" y="1330"/>
                      </a:lnTo>
                      <a:lnTo>
                        <a:pt x="254" y="1349"/>
                      </a:lnTo>
                      <a:lnTo>
                        <a:pt x="235" y="1381"/>
                      </a:lnTo>
                      <a:lnTo>
                        <a:pt x="230" y="1405"/>
                      </a:lnTo>
                      <a:lnTo>
                        <a:pt x="198" y="1400"/>
                      </a:lnTo>
                      <a:lnTo>
                        <a:pt x="166" y="1400"/>
                      </a:lnTo>
                      <a:lnTo>
                        <a:pt x="162" y="1414"/>
                      </a:lnTo>
                      <a:lnTo>
                        <a:pt x="143" y="1419"/>
                      </a:lnTo>
                      <a:lnTo>
                        <a:pt x="133" y="1424"/>
                      </a:lnTo>
                      <a:lnTo>
                        <a:pt x="138" y="1439"/>
                      </a:lnTo>
                      <a:lnTo>
                        <a:pt x="133" y="1462"/>
                      </a:lnTo>
                      <a:lnTo>
                        <a:pt x="111" y="1476"/>
                      </a:lnTo>
                      <a:lnTo>
                        <a:pt x="97" y="1462"/>
                      </a:lnTo>
                      <a:lnTo>
                        <a:pt x="78" y="1476"/>
                      </a:lnTo>
                      <a:lnTo>
                        <a:pt x="55" y="1476"/>
                      </a:lnTo>
                      <a:lnTo>
                        <a:pt x="46" y="1462"/>
                      </a:lnTo>
                      <a:lnTo>
                        <a:pt x="55" y="1452"/>
                      </a:lnTo>
                      <a:lnTo>
                        <a:pt x="60" y="1427"/>
                      </a:lnTo>
                      <a:lnTo>
                        <a:pt x="41" y="1391"/>
                      </a:lnTo>
                      <a:lnTo>
                        <a:pt x="32" y="1373"/>
                      </a:lnTo>
                      <a:lnTo>
                        <a:pt x="37" y="1363"/>
                      </a:lnTo>
                      <a:lnTo>
                        <a:pt x="46" y="1363"/>
                      </a:lnTo>
                      <a:lnTo>
                        <a:pt x="51" y="1354"/>
                      </a:lnTo>
                      <a:lnTo>
                        <a:pt x="55" y="1344"/>
                      </a:lnTo>
                      <a:lnTo>
                        <a:pt x="60" y="1335"/>
                      </a:lnTo>
                      <a:lnTo>
                        <a:pt x="55" y="1327"/>
                      </a:lnTo>
                      <a:lnTo>
                        <a:pt x="46" y="1308"/>
                      </a:lnTo>
                      <a:lnTo>
                        <a:pt x="27" y="1280"/>
                      </a:lnTo>
                      <a:lnTo>
                        <a:pt x="32" y="1252"/>
                      </a:lnTo>
                      <a:lnTo>
                        <a:pt x="19" y="1229"/>
                      </a:lnTo>
                      <a:lnTo>
                        <a:pt x="5" y="1216"/>
                      </a:lnTo>
                      <a:lnTo>
                        <a:pt x="14" y="1192"/>
                      </a:lnTo>
                      <a:lnTo>
                        <a:pt x="24" y="1146"/>
                      </a:lnTo>
                      <a:lnTo>
                        <a:pt x="5" y="1124"/>
                      </a:lnTo>
                      <a:lnTo>
                        <a:pt x="0" y="1100"/>
                      </a:lnTo>
                      <a:lnTo>
                        <a:pt x="0" y="1086"/>
                      </a:lnTo>
                      <a:lnTo>
                        <a:pt x="9" y="1059"/>
                      </a:lnTo>
                      <a:lnTo>
                        <a:pt x="24" y="1063"/>
                      </a:lnTo>
                      <a:lnTo>
                        <a:pt x="37" y="1026"/>
                      </a:lnTo>
                      <a:lnTo>
                        <a:pt x="37" y="984"/>
                      </a:lnTo>
                      <a:lnTo>
                        <a:pt x="41" y="970"/>
                      </a:lnTo>
                      <a:lnTo>
                        <a:pt x="60" y="957"/>
                      </a:lnTo>
                      <a:lnTo>
                        <a:pt x="87" y="938"/>
                      </a:lnTo>
                      <a:lnTo>
                        <a:pt x="87" y="916"/>
                      </a:lnTo>
                      <a:lnTo>
                        <a:pt x="83" y="846"/>
                      </a:lnTo>
                      <a:lnTo>
                        <a:pt x="73" y="837"/>
                      </a:lnTo>
                      <a:lnTo>
                        <a:pt x="73" y="818"/>
                      </a:lnTo>
                      <a:lnTo>
                        <a:pt x="97" y="809"/>
                      </a:lnTo>
                      <a:lnTo>
                        <a:pt x="106" y="800"/>
                      </a:lnTo>
                      <a:lnTo>
                        <a:pt x="92" y="772"/>
                      </a:lnTo>
                      <a:lnTo>
                        <a:pt x="73" y="745"/>
                      </a:lnTo>
                      <a:lnTo>
                        <a:pt x="78" y="714"/>
                      </a:lnTo>
                      <a:lnTo>
                        <a:pt x="83" y="691"/>
                      </a:lnTo>
                      <a:lnTo>
                        <a:pt x="102" y="650"/>
                      </a:lnTo>
                      <a:lnTo>
                        <a:pt x="102" y="632"/>
                      </a:lnTo>
                      <a:lnTo>
                        <a:pt x="102" y="594"/>
                      </a:lnTo>
                      <a:lnTo>
                        <a:pt x="116" y="562"/>
                      </a:lnTo>
                      <a:lnTo>
                        <a:pt x="138" y="543"/>
                      </a:lnTo>
                      <a:lnTo>
                        <a:pt x="162" y="530"/>
                      </a:lnTo>
                      <a:lnTo>
                        <a:pt x="184" y="535"/>
                      </a:lnTo>
                      <a:lnTo>
                        <a:pt x="208" y="543"/>
                      </a:lnTo>
                      <a:lnTo>
                        <a:pt x="217" y="511"/>
                      </a:lnTo>
                      <a:lnTo>
                        <a:pt x="208" y="484"/>
                      </a:lnTo>
                      <a:lnTo>
                        <a:pt x="198" y="465"/>
                      </a:lnTo>
                      <a:lnTo>
                        <a:pt x="194" y="451"/>
                      </a:lnTo>
                      <a:lnTo>
                        <a:pt x="198" y="437"/>
                      </a:lnTo>
                      <a:lnTo>
                        <a:pt x="213" y="432"/>
                      </a:lnTo>
                      <a:lnTo>
                        <a:pt x="217" y="401"/>
                      </a:lnTo>
                      <a:lnTo>
                        <a:pt x="227" y="373"/>
                      </a:lnTo>
                      <a:lnTo>
                        <a:pt x="230" y="350"/>
                      </a:lnTo>
                      <a:lnTo>
                        <a:pt x="230" y="327"/>
                      </a:lnTo>
                      <a:lnTo>
                        <a:pt x="244" y="304"/>
                      </a:lnTo>
                      <a:lnTo>
                        <a:pt x="273" y="286"/>
                      </a:lnTo>
                      <a:lnTo>
                        <a:pt x="291" y="281"/>
                      </a:lnTo>
                      <a:lnTo>
                        <a:pt x="291" y="258"/>
                      </a:lnTo>
                      <a:lnTo>
                        <a:pt x="300" y="243"/>
                      </a:lnTo>
                      <a:lnTo>
                        <a:pt x="319" y="221"/>
                      </a:lnTo>
                      <a:lnTo>
                        <a:pt x="338" y="207"/>
                      </a:lnTo>
                      <a:lnTo>
                        <a:pt x="328" y="167"/>
                      </a:lnTo>
                      <a:lnTo>
                        <a:pt x="362" y="129"/>
                      </a:lnTo>
                      <a:lnTo>
                        <a:pt x="370" y="112"/>
                      </a:lnTo>
                      <a:lnTo>
                        <a:pt x="395" y="107"/>
                      </a:lnTo>
                      <a:lnTo>
                        <a:pt x="411" y="86"/>
                      </a:lnTo>
                      <a:lnTo>
                        <a:pt x="411" y="73"/>
                      </a:lnTo>
                      <a:lnTo>
                        <a:pt x="427" y="56"/>
                      </a:lnTo>
                      <a:lnTo>
                        <a:pt x="457" y="53"/>
                      </a:lnTo>
                      <a:lnTo>
                        <a:pt x="492" y="53"/>
                      </a:lnTo>
                      <a:lnTo>
                        <a:pt x="519" y="27"/>
                      </a:lnTo>
                      <a:lnTo>
                        <a:pt x="514" y="0"/>
                      </a:lnTo>
                    </a:path>
                  </a:pathLst>
                </a:custGeom>
                <a:solidFill>
                  <a:srgbClr val="FFB7C3"/>
                </a:solidFill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eaLnBrk="0" hangingPunct="0"/>
                  <a:endParaRPr lang="en-US">
                    <a:cs typeface="ＭＳ Ｐゴシック"/>
                  </a:endParaRPr>
                </a:p>
              </p:txBody>
            </p:sp>
          </p:grpSp>
        </p:grpSp>
        <p:grpSp>
          <p:nvGrpSpPr>
            <p:cNvPr id="27775" name="Group 94"/>
            <p:cNvGrpSpPr>
              <a:grpSpLocks/>
            </p:cNvGrpSpPr>
            <p:nvPr/>
          </p:nvGrpSpPr>
          <p:grpSpPr bwMode="auto">
            <a:xfrm>
              <a:off x="1141" y="2088"/>
              <a:ext cx="79" cy="86"/>
              <a:chOff x="1141" y="2088"/>
              <a:chExt cx="79" cy="86"/>
            </a:xfrm>
          </p:grpSpPr>
          <p:grpSp>
            <p:nvGrpSpPr>
              <p:cNvPr id="27776" name="Group 95"/>
              <p:cNvGrpSpPr>
                <a:grpSpLocks/>
              </p:cNvGrpSpPr>
              <p:nvPr/>
            </p:nvGrpSpPr>
            <p:grpSpPr bwMode="auto">
              <a:xfrm>
                <a:off x="1183" y="2114"/>
                <a:ext cx="37" cy="60"/>
                <a:chOff x="1183" y="2114"/>
                <a:chExt cx="37" cy="60"/>
              </a:xfrm>
            </p:grpSpPr>
            <p:sp>
              <p:nvSpPr>
                <p:cNvPr id="27778" name="Freeform 96"/>
                <p:cNvSpPr>
                  <a:spLocks/>
                </p:cNvSpPr>
                <p:nvPr/>
              </p:nvSpPr>
              <p:spPr bwMode="auto">
                <a:xfrm>
                  <a:off x="1183" y="2114"/>
                  <a:ext cx="37" cy="60"/>
                </a:xfrm>
                <a:custGeom>
                  <a:avLst/>
                  <a:gdLst>
                    <a:gd name="T0" fmla="*/ 5 w 74"/>
                    <a:gd name="T1" fmla="*/ 0 h 121"/>
                    <a:gd name="T2" fmla="*/ 5 w 74"/>
                    <a:gd name="T3" fmla="*/ 1 h 121"/>
                    <a:gd name="T4" fmla="*/ 5 w 74"/>
                    <a:gd name="T5" fmla="*/ 2 h 121"/>
                    <a:gd name="T6" fmla="*/ 5 w 74"/>
                    <a:gd name="T7" fmla="*/ 3 h 121"/>
                    <a:gd name="T8" fmla="*/ 3 w 74"/>
                    <a:gd name="T9" fmla="*/ 4 h 121"/>
                    <a:gd name="T10" fmla="*/ 2 w 74"/>
                    <a:gd name="T11" fmla="*/ 6 h 121"/>
                    <a:gd name="T12" fmla="*/ 1 w 74"/>
                    <a:gd name="T13" fmla="*/ 7 h 121"/>
                    <a:gd name="T14" fmla="*/ 0 w 74"/>
                    <a:gd name="T15" fmla="*/ 6 h 121"/>
                    <a:gd name="T16" fmla="*/ 1 w 74"/>
                    <a:gd name="T17" fmla="*/ 5 h 121"/>
                    <a:gd name="T18" fmla="*/ 2 w 74"/>
                    <a:gd name="T19" fmla="*/ 4 h 121"/>
                    <a:gd name="T20" fmla="*/ 2 w 74"/>
                    <a:gd name="T21" fmla="*/ 3 h 121"/>
                    <a:gd name="T22" fmla="*/ 2 w 74"/>
                    <a:gd name="T23" fmla="*/ 2 h 121"/>
                    <a:gd name="T24" fmla="*/ 5 w 74"/>
                    <a:gd name="T25" fmla="*/ 0 h 121"/>
                    <a:gd name="T26" fmla="*/ 5 w 74"/>
                    <a:gd name="T27" fmla="*/ 1 h 121"/>
                    <a:gd name="T28" fmla="*/ 5 w 74"/>
                    <a:gd name="T29" fmla="*/ 1 h 121"/>
                    <a:gd name="T30" fmla="*/ 5 w 74"/>
                    <a:gd name="T31" fmla="*/ 0 h 1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4"/>
                    <a:gd name="T49" fmla="*/ 0 h 121"/>
                    <a:gd name="T50" fmla="*/ 74 w 74"/>
                    <a:gd name="T51" fmla="*/ 121 h 1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4" h="121">
                      <a:moveTo>
                        <a:pt x="66" y="0"/>
                      </a:moveTo>
                      <a:lnTo>
                        <a:pt x="66" y="21"/>
                      </a:lnTo>
                      <a:lnTo>
                        <a:pt x="74" y="40"/>
                      </a:lnTo>
                      <a:lnTo>
                        <a:pt x="66" y="61"/>
                      </a:lnTo>
                      <a:lnTo>
                        <a:pt x="53" y="79"/>
                      </a:lnTo>
                      <a:lnTo>
                        <a:pt x="30" y="100"/>
                      </a:lnTo>
                      <a:lnTo>
                        <a:pt x="11" y="121"/>
                      </a:lnTo>
                      <a:lnTo>
                        <a:pt x="0" y="100"/>
                      </a:lnTo>
                      <a:lnTo>
                        <a:pt x="7" y="91"/>
                      </a:lnTo>
                      <a:lnTo>
                        <a:pt x="30" y="67"/>
                      </a:lnTo>
                      <a:lnTo>
                        <a:pt x="28" y="54"/>
                      </a:lnTo>
                      <a:lnTo>
                        <a:pt x="40" y="35"/>
                      </a:lnTo>
                      <a:lnTo>
                        <a:pt x="67" y="11"/>
                      </a:lnTo>
                      <a:lnTo>
                        <a:pt x="67" y="19"/>
                      </a:lnTo>
                      <a:lnTo>
                        <a:pt x="72" y="3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FFB7C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eaLnBrk="0" hangingPunct="0"/>
                  <a:endParaRPr lang="en-US">
                    <a:cs typeface="ＭＳ Ｐゴシック"/>
                  </a:endParaRPr>
                </a:p>
              </p:txBody>
            </p:sp>
            <p:sp>
              <p:nvSpPr>
                <p:cNvPr id="27779" name="Freeform 97"/>
                <p:cNvSpPr>
                  <a:spLocks/>
                </p:cNvSpPr>
                <p:nvPr/>
              </p:nvSpPr>
              <p:spPr bwMode="auto">
                <a:xfrm>
                  <a:off x="1183" y="2114"/>
                  <a:ext cx="37" cy="60"/>
                </a:xfrm>
                <a:custGeom>
                  <a:avLst/>
                  <a:gdLst>
                    <a:gd name="T0" fmla="*/ 5 w 74"/>
                    <a:gd name="T1" fmla="*/ 0 h 121"/>
                    <a:gd name="T2" fmla="*/ 5 w 74"/>
                    <a:gd name="T3" fmla="*/ 1 h 121"/>
                    <a:gd name="T4" fmla="*/ 5 w 74"/>
                    <a:gd name="T5" fmla="*/ 2 h 121"/>
                    <a:gd name="T6" fmla="*/ 5 w 74"/>
                    <a:gd name="T7" fmla="*/ 3 h 121"/>
                    <a:gd name="T8" fmla="*/ 3 w 74"/>
                    <a:gd name="T9" fmla="*/ 4 h 121"/>
                    <a:gd name="T10" fmla="*/ 2 w 74"/>
                    <a:gd name="T11" fmla="*/ 6 h 121"/>
                    <a:gd name="T12" fmla="*/ 1 w 74"/>
                    <a:gd name="T13" fmla="*/ 7 h 121"/>
                    <a:gd name="T14" fmla="*/ 0 w 74"/>
                    <a:gd name="T15" fmla="*/ 6 h 121"/>
                    <a:gd name="T16" fmla="*/ 1 w 74"/>
                    <a:gd name="T17" fmla="*/ 5 h 121"/>
                    <a:gd name="T18" fmla="*/ 2 w 74"/>
                    <a:gd name="T19" fmla="*/ 4 h 121"/>
                    <a:gd name="T20" fmla="*/ 2 w 74"/>
                    <a:gd name="T21" fmla="*/ 3 h 121"/>
                    <a:gd name="T22" fmla="*/ 2 w 74"/>
                    <a:gd name="T23" fmla="*/ 2 h 121"/>
                    <a:gd name="T24" fmla="*/ 5 w 74"/>
                    <a:gd name="T25" fmla="*/ 0 h 121"/>
                    <a:gd name="T26" fmla="*/ 5 w 74"/>
                    <a:gd name="T27" fmla="*/ 1 h 121"/>
                    <a:gd name="T28" fmla="*/ 5 w 74"/>
                    <a:gd name="T29" fmla="*/ 1 h 12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74"/>
                    <a:gd name="T46" fmla="*/ 0 h 121"/>
                    <a:gd name="T47" fmla="*/ 74 w 74"/>
                    <a:gd name="T48" fmla="*/ 121 h 12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74" h="121">
                      <a:moveTo>
                        <a:pt x="66" y="0"/>
                      </a:moveTo>
                      <a:lnTo>
                        <a:pt x="66" y="21"/>
                      </a:lnTo>
                      <a:lnTo>
                        <a:pt x="74" y="40"/>
                      </a:lnTo>
                      <a:lnTo>
                        <a:pt x="66" y="61"/>
                      </a:lnTo>
                      <a:lnTo>
                        <a:pt x="53" y="79"/>
                      </a:lnTo>
                      <a:lnTo>
                        <a:pt x="30" y="100"/>
                      </a:lnTo>
                      <a:lnTo>
                        <a:pt x="11" y="121"/>
                      </a:lnTo>
                      <a:lnTo>
                        <a:pt x="0" y="100"/>
                      </a:lnTo>
                      <a:lnTo>
                        <a:pt x="7" y="91"/>
                      </a:lnTo>
                      <a:lnTo>
                        <a:pt x="30" y="67"/>
                      </a:lnTo>
                      <a:lnTo>
                        <a:pt x="28" y="54"/>
                      </a:lnTo>
                      <a:lnTo>
                        <a:pt x="40" y="35"/>
                      </a:lnTo>
                      <a:lnTo>
                        <a:pt x="67" y="11"/>
                      </a:lnTo>
                      <a:lnTo>
                        <a:pt x="67" y="19"/>
                      </a:lnTo>
                      <a:lnTo>
                        <a:pt x="72" y="30"/>
                      </a:lnTo>
                    </a:path>
                  </a:pathLst>
                </a:custGeom>
                <a:solidFill>
                  <a:srgbClr val="FFB7C3"/>
                </a:solidFill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eaLnBrk="0" hangingPunct="0"/>
                  <a:endParaRPr lang="en-US">
                    <a:cs typeface="ＭＳ Ｐゴシック"/>
                  </a:endParaRPr>
                </a:p>
              </p:txBody>
            </p:sp>
          </p:grpSp>
          <p:sp>
            <p:nvSpPr>
              <p:cNvPr id="27777" name="Freeform 98"/>
              <p:cNvSpPr>
                <a:spLocks/>
              </p:cNvSpPr>
              <p:nvPr/>
            </p:nvSpPr>
            <p:spPr bwMode="auto">
              <a:xfrm>
                <a:off x="1141" y="2088"/>
                <a:ext cx="47" cy="49"/>
              </a:xfrm>
              <a:custGeom>
                <a:avLst/>
                <a:gdLst>
                  <a:gd name="T0" fmla="*/ 4 w 95"/>
                  <a:gd name="T1" fmla="*/ 0 h 97"/>
                  <a:gd name="T2" fmla="*/ 3 w 95"/>
                  <a:gd name="T3" fmla="*/ 1 h 97"/>
                  <a:gd name="T4" fmla="*/ 2 w 95"/>
                  <a:gd name="T5" fmla="*/ 1 h 97"/>
                  <a:gd name="T6" fmla="*/ 2 w 95"/>
                  <a:gd name="T7" fmla="*/ 1 h 97"/>
                  <a:gd name="T8" fmla="*/ 2 w 95"/>
                  <a:gd name="T9" fmla="*/ 2 h 97"/>
                  <a:gd name="T10" fmla="*/ 2 w 95"/>
                  <a:gd name="T11" fmla="*/ 3 h 97"/>
                  <a:gd name="T12" fmla="*/ 2 w 95"/>
                  <a:gd name="T13" fmla="*/ 3 h 97"/>
                  <a:gd name="T14" fmla="*/ 2 w 95"/>
                  <a:gd name="T15" fmla="*/ 4 h 97"/>
                  <a:gd name="T16" fmla="*/ 1 w 95"/>
                  <a:gd name="T17" fmla="*/ 3 h 97"/>
                  <a:gd name="T18" fmla="*/ 1 w 95"/>
                  <a:gd name="T19" fmla="*/ 3 h 97"/>
                  <a:gd name="T20" fmla="*/ 0 w 95"/>
                  <a:gd name="T21" fmla="*/ 3 h 97"/>
                  <a:gd name="T22" fmla="*/ 1 w 95"/>
                  <a:gd name="T23" fmla="*/ 4 h 97"/>
                  <a:gd name="T24" fmla="*/ 0 w 95"/>
                  <a:gd name="T25" fmla="*/ 4 h 97"/>
                  <a:gd name="T26" fmla="*/ 0 w 95"/>
                  <a:gd name="T27" fmla="*/ 5 h 97"/>
                  <a:gd name="T28" fmla="*/ 0 w 95"/>
                  <a:gd name="T29" fmla="*/ 6 h 97"/>
                  <a:gd name="T30" fmla="*/ 1 w 95"/>
                  <a:gd name="T31" fmla="*/ 7 h 97"/>
                  <a:gd name="T32" fmla="*/ 1 w 95"/>
                  <a:gd name="T33" fmla="*/ 6 h 97"/>
                  <a:gd name="T34" fmla="*/ 2 w 95"/>
                  <a:gd name="T35" fmla="*/ 6 h 97"/>
                  <a:gd name="T36" fmla="*/ 4 w 95"/>
                  <a:gd name="T37" fmla="*/ 5 h 97"/>
                  <a:gd name="T38" fmla="*/ 4 w 95"/>
                  <a:gd name="T39" fmla="*/ 5 h 97"/>
                  <a:gd name="T40" fmla="*/ 4 w 95"/>
                  <a:gd name="T41" fmla="*/ 4 h 97"/>
                  <a:gd name="T42" fmla="*/ 5 w 95"/>
                  <a:gd name="T43" fmla="*/ 4 h 97"/>
                  <a:gd name="T44" fmla="*/ 5 w 95"/>
                  <a:gd name="T45" fmla="*/ 3 h 97"/>
                  <a:gd name="T46" fmla="*/ 5 w 95"/>
                  <a:gd name="T47" fmla="*/ 2 h 97"/>
                  <a:gd name="T48" fmla="*/ 5 w 95"/>
                  <a:gd name="T49" fmla="*/ 1 h 97"/>
                  <a:gd name="T50" fmla="*/ 4 w 95"/>
                  <a:gd name="T51" fmla="*/ 0 h 9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5"/>
                  <a:gd name="T79" fmla="*/ 0 h 97"/>
                  <a:gd name="T80" fmla="*/ 95 w 95"/>
                  <a:gd name="T81" fmla="*/ 97 h 9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5" h="97">
                    <a:moveTo>
                      <a:pt x="74" y="0"/>
                    </a:moveTo>
                    <a:lnTo>
                      <a:pt x="63" y="14"/>
                    </a:lnTo>
                    <a:lnTo>
                      <a:pt x="44" y="11"/>
                    </a:lnTo>
                    <a:lnTo>
                      <a:pt x="33" y="9"/>
                    </a:lnTo>
                    <a:lnTo>
                      <a:pt x="38" y="25"/>
                    </a:lnTo>
                    <a:lnTo>
                      <a:pt x="40" y="37"/>
                    </a:lnTo>
                    <a:lnTo>
                      <a:pt x="41" y="46"/>
                    </a:lnTo>
                    <a:lnTo>
                      <a:pt x="35" y="49"/>
                    </a:lnTo>
                    <a:lnTo>
                      <a:pt x="24" y="44"/>
                    </a:lnTo>
                    <a:lnTo>
                      <a:pt x="24" y="37"/>
                    </a:lnTo>
                    <a:lnTo>
                      <a:pt x="14" y="37"/>
                    </a:lnTo>
                    <a:lnTo>
                      <a:pt x="16" y="49"/>
                    </a:lnTo>
                    <a:lnTo>
                      <a:pt x="11" y="60"/>
                    </a:lnTo>
                    <a:lnTo>
                      <a:pt x="0" y="76"/>
                    </a:lnTo>
                    <a:lnTo>
                      <a:pt x="5" y="90"/>
                    </a:lnTo>
                    <a:lnTo>
                      <a:pt x="16" y="97"/>
                    </a:lnTo>
                    <a:lnTo>
                      <a:pt x="28" y="90"/>
                    </a:lnTo>
                    <a:lnTo>
                      <a:pt x="41" y="81"/>
                    </a:lnTo>
                    <a:lnTo>
                      <a:pt x="68" y="74"/>
                    </a:lnTo>
                    <a:lnTo>
                      <a:pt x="79" y="76"/>
                    </a:lnTo>
                    <a:lnTo>
                      <a:pt x="74" y="60"/>
                    </a:lnTo>
                    <a:lnTo>
                      <a:pt x="84" y="51"/>
                    </a:lnTo>
                    <a:lnTo>
                      <a:pt x="95" y="35"/>
                    </a:lnTo>
                    <a:lnTo>
                      <a:pt x="90" y="25"/>
                    </a:lnTo>
                    <a:lnTo>
                      <a:pt x="81" y="14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FB7C3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</p:grpSp>
      <p:grpSp>
        <p:nvGrpSpPr>
          <p:cNvPr id="27682" name="Group 99"/>
          <p:cNvGrpSpPr>
            <a:grpSpLocks/>
          </p:cNvGrpSpPr>
          <p:nvPr/>
        </p:nvGrpSpPr>
        <p:grpSpPr bwMode="auto">
          <a:xfrm>
            <a:off x="1984375" y="1300163"/>
            <a:ext cx="1357313" cy="1587500"/>
            <a:chOff x="942" y="1452"/>
            <a:chExt cx="629" cy="690"/>
          </a:xfrm>
        </p:grpSpPr>
        <p:grpSp>
          <p:nvGrpSpPr>
            <p:cNvPr id="27759" name="Group 100"/>
            <p:cNvGrpSpPr>
              <a:grpSpLocks/>
            </p:cNvGrpSpPr>
            <p:nvPr/>
          </p:nvGrpSpPr>
          <p:grpSpPr bwMode="auto">
            <a:xfrm>
              <a:off x="942" y="1452"/>
              <a:ext cx="629" cy="690"/>
              <a:chOff x="942" y="1452"/>
              <a:chExt cx="629" cy="690"/>
            </a:xfrm>
          </p:grpSpPr>
          <p:sp>
            <p:nvSpPr>
              <p:cNvPr id="27771" name="Freeform 101"/>
              <p:cNvSpPr>
                <a:spLocks/>
              </p:cNvSpPr>
              <p:nvPr/>
            </p:nvSpPr>
            <p:spPr bwMode="auto">
              <a:xfrm>
                <a:off x="942" y="1452"/>
                <a:ext cx="629" cy="690"/>
              </a:xfrm>
              <a:custGeom>
                <a:avLst/>
                <a:gdLst>
                  <a:gd name="T0" fmla="*/ 23 w 1258"/>
                  <a:gd name="T1" fmla="*/ 79 h 1379"/>
                  <a:gd name="T2" fmla="*/ 26 w 1258"/>
                  <a:gd name="T3" fmla="*/ 74 h 1379"/>
                  <a:gd name="T4" fmla="*/ 25 w 1258"/>
                  <a:gd name="T5" fmla="*/ 68 h 1379"/>
                  <a:gd name="T6" fmla="*/ 26 w 1258"/>
                  <a:gd name="T7" fmla="*/ 62 h 1379"/>
                  <a:gd name="T8" fmla="*/ 27 w 1258"/>
                  <a:gd name="T9" fmla="*/ 54 h 1379"/>
                  <a:gd name="T10" fmla="*/ 31 w 1258"/>
                  <a:gd name="T11" fmla="*/ 48 h 1379"/>
                  <a:gd name="T12" fmla="*/ 34 w 1258"/>
                  <a:gd name="T13" fmla="*/ 44 h 1379"/>
                  <a:gd name="T14" fmla="*/ 35 w 1258"/>
                  <a:gd name="T15" fmla="*/ 40 h 1379"/>
                  <a:gd name="T16" fmla="*/ 39 w 1258"/>
                  <a:gd name="T17" fmla="*/ 33 h 1379"/>
                  <a:gd name="T18" fmla="*/ 42 w 1258"/>
                  <a:gd name="T19" fmla="*/ 27 h 1379"/>
                  <a:gd name="T20" fmla="*/ 47 w 1258"/>
                  <a:gd name="T21" fmla="*/ 21 h 1379"/>
                  <a:gd name="T22" fmla="*/ 51 w 1258"/>
                  <a:gd name="T23" fmla="*/ 19 h 1379"/>
                  <a:gd name="T24" fmla="*/ 54 w 1258"/>
                  <a:gd name="T25" fmla="*/ 14 h 1379"/>
                  <a:gd name="T26" fmla="*/ 61 w 1258"/>
                  <a:gd name="T27" fmla="*/ 17 h 1379"/>
                  <a:gd name="T28" fmla="*/ 65 w 1258"/>
                  <a:gd name="T29" fmla="*/ 18 h 1379"/>
                  <a:gd name="T30" fmla="*/ 67 w 1258"/>
                  <a:gd name="T31" fmla="*/ 11 h 1379"/>
                  <a:gd name="T32" fmla="*/ 73 w 1258"/>
                  <a:gd name="T33" fmla="*/ 10 h 1379"/>
                  <a:gd name="T34" fmla="*/ 75 w 1258"/>
                  <a:gd name="T35" fmla="*/ 13 h 1379"/>
                  <a:gd name="T36" fmla="*/ 77 w 1258"/>
                  <a:gd name="T37" fmla="*/ 9 h 1379"/>
                  <a:gd name="T38" fmla="*/ 79 w 1258"/>
                  <a:gd name="T39" fmla="*/ 5 h 1379"/>
                  <a:gd name="T40" fmla="*/ 75 w 1258"/>
                  <a:gd name="T41" fmla="*/ 2 h 1379"/>
                  <a:gd name="T42" fmla="*/ 72 w 1258"/>
                  <a:gd name="T43" fmla="*/ 2 h 1379"/>
                  <a:gd name="T44" fmla="*/ 70 w 1258"/>
                  <a:gd name="T45" fmla="*/ 2 h 1379"/>
                  <a:gd name="T46" fmla="*/ 67 w 1258"/>
                  <a:gd name="T47" fmla="*/ 4 h 1379"/>
                  <a:gd name="T48" fmla="*/ 66 w 1258"/>
                  <a:gd name="T49" fmla="*/ 3 h 1379"/>
                  <a:gd name="T50" fmla="*/ 61 w 1258"/>
                  <a:gd name="T51" fmla="*/ 8 h 1379"/>
                  <a:gd name="T52" fmla="*/ 56 w 1258"/>
                  <a:gd name="T53" fmla="*/ 9 h 1379"/>
                  <a:gd name="T54" fmla="*/ 52 w 1258"/>
                  <a:gd name="T55" fmla="*/ 11 h 1379"/>
                  <a:gd name="T56" fmla="*/ 46 w 1258"/>
                  <a:gd name="T57" fmla="*/ 12 h 1379"/>
                  <a:gd name="T58" fmla="*/ 46 w 1258"/>
                  <a:gd name="T59" fmla="*/ 16 h 1379"/>
                  <a:gd name="T60" fmla="*/ 45 w 1258"/>
                  <a:gd name="T61" fmla="*/ 20 h 1379"/>
                  <a:gd name="T62" fmla="*/ 41 w 1258"/>
                  <a:gd name="T63" fmla="*/ 21 h 1379"/>
                  <a:gd name="T64" fmla="*/ 39 w 1258"/>
                  <a:gd name="T65" fmla="*/ 24 h 1379"/>
                  <a:gd name="T66" fmla="*/ 36 w 1258"/>
                  <a:gd name="T67" fmla="*/ 29 h 1379"/>
                  <a:gd name="T68" fmla="*/ 33 w 1258"/>
                  <a:gd name="T69" fmla="*/ 34 h 1379"/>
                  <a:gd name="T70" fmla="*/ 29 w 1258"/>
                  <a:gd name="T71" fmla="*/ 40 h 1379"/>
                  <a:gd name="T72" fmla="*/ 28 w 1258"/>
                  <a:gd name="T73" fmla="*/ 44 h 1379"/>
                  <a:gd name="T74" fmla="*/ 22 w 1258"/>
                  <a:gd name="T75" fmla="*/ 48 h 1379"/>
                  <a:gd name="T76" fmla="*/ 25 w 1258"/>
                  <a:gd name="T77" fmla="*/ 49 h 1379"/>
                  <a:gd name="T78" fmla="*/ 20 w 1258"/>
                  <a:gd name="T79" fmla="*/ 50 h 1379"/>
                  <a:gd name="T80" fmla="*/ 16 w 1258"/>
                  <a:gd name="T81" fmla="*/ 53 h 1379"/>
                  <a:gd name="T82" fmla="*/ 12 w 1258"/>
                  <a:gd name="T83" fmla="*/ 53 h 1379"/>
                  <a:gd name="T84" fmla="*/ 9 w 1258"/>
                  <a:gd name="T85" fmla="*/ 55 h 1379"/>
                  <a:gd name="T86" fmla="*/ 7 w 1258"/>
                  <a:gd name="T87" fmla="*/ 57 h 1379"/>
                  <a:gd name="T88" fmla="*/ 3 w 1258"/>
                  <a:gd name="T89" fmla="*/ 60 h 1379"/>
                  <a:gd name="T90" fmla="*/ 2 w 1258"/>
                  <a:gd name="T91" fmla="*/ 69 h 1379"/>
                  <a:gd name="T92" fmla="*/ 3 w 1258"/>
                  <a:gd name="T93" fmla="*/ 72 h 1379"/>
                  <a:gd name="T94" fmla="*/ 2 w 1258"/>
                  <a:gd name="T95" fmla="*/ 76 h 1379"/>
                  <a:gd name="T96" fmla="*/ 3 w 1258"/>
                  <a:gd name="T97" fmla="*/ 78 h 1379"/>
                  <a:gd name="T98" fmla="*/ 0 w 1258"/>
                  <a:gd name="T99" fmla="*/ 80 h 1379"/>
                  <a:gd name="T100" fmla="*/ 7 w 1258"/>
                  <a:gd name="T101" fmla="*/ 87 h 1379"/>
                  <a:gd name="T102" fmla="*/ 17 w 1258"/>
                  <a:gd name="T103" fmla="*/ 80 h 1379"/>
                  <a:gd name="T104" fmla="*/ 20 w 1258"/>
                  <a:gd name="T105" fmla="*/ 76 h 1379"/>
                  <a:gd name="T106" fmla="*/ 20 w 1258"/>
                  <a:gd name="T107" fmla="*/ 82 h 13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58"/>
                  <a:gd name="T163" fmla="*/ 0 h 1379"/>
                  <a:gd name="T164" fmla="*/ 1258 w 1258"/>
                  <a:gd name="T165" fmla="*/ 1379 h 13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58" h="1379">
                    <a:moveTo>
                      <a:pt x="337" y="1298"/>
                    </a:moveTo>
                    <a:lnTo>
                      <a:pt x="341" y="1296"/>
                    </a:lnTo>
                    <a:lnTo>
                      <a:pt x="355" y="1292"/>
                    </a:lnTo>
                    <a:lnTo>
                      <a:pt x="365" y="1277"/>
                    </a:lnTo>
                    <a:lnTo>
                      <a:pt x="370" y="1260"/>
                    </a:lnTo>
                    <a:lnTo>
                      <a:pt x="373" y="1250"/>
                    </a:lnTo>
                    <a:lnTo>
                      <a:pt x="370" y="1222"/>
                    </a:lnTo>
                    <a:lnTo>
                      <a:pt x="373" y="1204"/>
                    </a:lnTo>
                    <a:lnTo>
                      <a:pt x="387" y="1195"/>
                    </a:lnTo>
                    <a:lnTo>
                      <a:pt x="419" y="1181"/>
                    </a:lnTo>
                    <a:lnTo>
                      <a:pt x="424" y="1166"/>
                    </a:lnTo>
                    <a:lnTo>
                      <a:pt x="419" y="1120"/>
                    </a:lnTo>
                    <a:lnTo>
                      <a:pt x="416" y="1112"/>
                    </a:lnTo>
                    <a:lnTo>
                      <a:pt x="416" y="1084"/>
                    </a:lnTo>
                    <a:lnTo>
                      <a:pt x="406" y="1074"/>
                    </a:lnTo>
                    <a:lnTo>
                      <a:pt x="411" y="1052"/>
                    </a:lnTo>
                    <a:lnTo>
                      <a:pt x="419" y="1052"/>
                    </a:lnTo>
                    <a:lnTo>
                      <a:pt x="443" y="1038"/>
                    </a:lnTo>
                    <a:lnTo>
                      <a:pt x="424" y="996"/>
                    </a:lnTo>
                    <a:lnTo>
                      <a:pt x="416" y="982"/>
                    </a:lnTo>
                    <a:lnTo>
                      <a:pt x="416" y="978"/>
                    </a:lnTo>
                    <a:lnTo>
                      <a:pt x="416" y="943"/>
                    </a:lnTo>
                    <a:lnTo>
                      <a:pt x="429" y="916"/>
                    </a:lnTo>
                    <a:lnTo>
                      <a:pt x="433" y="887"/>
                    </a:lnTo>
                    <a:lnTo>
                      <a:pt x="438" y="855"/>
                    </a:lnTo>
                    <a:lnTo>
                      <a:pt x="433" y="828"/>
                    </a:lnTo>
                    <a:lnTo>
                      <a:pt x="443" y="809"/>
                    </a:lnTo>
                    <a:lnTo>
                      <a:pt x="448" y="795"/>
                    </a:lnTo>
                    <a:lnTo>
                      <a:pt x="475" y="777"/>
                    </a:lnTo>
                    <a:lnTo>
                      <a:pt x="503" y="768"/>
                    </a:lnTo>
                    <a:lnTo>
                      <a:pt x="527" y="777"/>
                    </a:lnTo>
                    <a:lnTo>
                      <a:pt x="535" y="782"/>
                    </a:lnTo>
                    <a:lnTo>
                      <a:pt x="549" y="763"/>
                    </a:lnTo>
                    <a:lnTo>
                      <a:pt x="549" y="740"/>
                    </a:lnTo>
                    <a:lnTo>
                      <a:pt x="535" y="698"/>
                    </a:lnTo>
                    <a:lnTo>
                      <a:pt x="530" y="681"/>
                    </a:lnTo>
                    <a:lnTo>
                      <a:pt x="535" y="671"/>
                    </a:lnTo>
                    <a:lnTo>
                      <a:pt x="544" y="671"/>
                    </a:lnTo>
                    <a:lnTo>
                      <a:pt x="554" y="657"/>
                    </a:lnTo>
                    <a:lnTo>
                      <a:pt x="559" y="630"/>
                    </a:lnTo>
                    <a:lnTo>
                      <a:pt x="563" y="592"/>
                    </a:lnTo>
                    <a:lnTo>
                      <a:pt x="568" y="556"/>
                    </a:lnTo>
                    <a:lnTo>
                      <a:pt x="581" y="541"/>
                    </a:lnTo>
                    <a:lnTo>
                      <a:pt x="609" y="524"/>
                    </a:lnTo>
                    <a:lnTo>
                      <a:pt x="627" y="514"/>
                    </a:lnTo>
                    <a:lnTo>
                      <a:pt x="632" y="486"/>
                    </a:lnTo>
                    <a:lnTo>
                      <a:pt x="641" y="468"/>
                    </a:lnTo>
                    <a:lnTo>
                      <a:pt x="665" y="449"/>
                    </a:lnTo>
                    <a:lnTo>
                      <a:pt x="670" y="435"/>
                    </a:lnTo>
                    <a:lnTo>
                      <a:pt x="665" y="422"/>
                    </a:lnTo>
                    <a:lnTo>
                      <a:pt x="665" y="403"/>
                    </a:lnTo>
                    <a:lnTo>
                      <a:pt x="684" y="389"/>
                    </a:lnTo>
                    <a:lnTo>
                      <a:pt x="706" y="348"/>
                    </a:lnTo>
                    <a:lnTo>
                      <a:pt x="722" y="352"/>
                    </a:lnTo>
                    <a:lnTo>
                      <a:pt x="750" y="330"/>
                    </a:lnTo>
                    <a:lnTo>
                      <a:pt x="746" y="311"/>
                    </a:lnTo>
                    <a:lnTo>
                      <a:pt x="763" y="292"/>
                    </a:lnTo>
                    <a:lnTo>
                      <a:pt x="773" y="297"/>
                    </a:lnTo>
                    <a:lnTo>
                      <a:pt x="792" y="292"/>
                    </a:lnTo>
                    <a:lnTo>
                      <a:pt x="819" y="297"/>
                    </a:lnTo>
                    <a:lnTo>
                      <a:pt x="855" y="265"/>
                    </a:lnTo>
                    <a:lnTo>
                      <a:pt x="852" y="246"/>
                    </a:lnTo>
                    <a:lnTo>
                      <a:pt x="855" y="237"/>
                    </a:lnTo>
                    <a:lnTo>
                      <a:pt x="847" y="234"/>
                    </a:lnTo>
                    <a:lnTo>
                      <a:pt x="865" y="216"/>
                    </a:lnTo>
                    <a:lnTo>
                      <a:pt x="893" y="212"/>
                    </a:lnTo>
                    <a:lnTo>
                      <a:pt x="911" y="237"/>
                    </a:lnTo>
                    <a:lnTo>
                      <a:pt x="944" y="273"/>
                    </a:lnTo>
                    <a:lnTo>
                      <a:pt x="958" y="273"/>
                    </a:lnTo>
                    <a:lnTo>
                      <a:pt x="976" y="260"/>
                    </a:lnTo>
                    <a:lnTo>
                      <a:pt x="990" y="256"/>
                    </a:lnTo>
                    <a:lnTo>
                      <a:pt x="999" y="260"/>
                    </a:lnTo>
                    <a:lnTo>
                      <a:pt x="1014" y="273"/>
                    </a:lnTo>
                    <a:lnTo>
                      <a:pt x="1031" y="278"/>
                    </a:lnTo>
                    <a:lnTo>
                      <a:pt x="1036" y="273"/>
                    </a:lnTo>
                    <a:lnTo>
                      <a:pt x="1045" y="256"/>
                    </a:lnTo>
                    <a:lnTo>
                      <a:pt x="1050" y="246"/>
                    </a:lnTo>
                    <a:lnTo>
                      <a:pt x="1068" y="216"/>
                    </a:lnTo>
                    <a:lnTo>
                      <a:pt x="1073" y="212"/>
                    </a:lnTo>
                    <a:lnTo>
                      <a:pt x="1068" y="165"/>
                    </a:lnTo>
                    <a:lnTo>
                      <a:pt x="1092" y="143"/>
                    </a:lnTo>
                    <a:lnTo>
                      <a:pt x="1101" y="148"/>
                    </a:lnTo>
                    <a:lnTo>
                      <a:pt x="1128" y="119"/>
                    </a:lnTo>
                    <a:lnTo>
                      <a:pt x="1152" y="148"/>
                    </a:lnTo>
                    <a:lnTo>
                      <a:pt x="1161" y="156"/>
                    </a:lnTo>
                    <a:lnTo>
                      <a:pt x="1174" y="151"/>
                    </a:lnTo>
                    <a:lnTo>
                      <a:pt x="1184" y="165"/>
                    </a:lnTo>
                    <a:lnTo>
                      <a:pt x="1184" y="175"/>
                    </a:lnTo>
                    <a:lnTo>
                      <a:pt x="1193" y="184"/>
                    </a:lnTo>
                    <a:lnTo>
                      <a:pt x="1193" y="198"/>
                    </a:lnTo>
                    <a:lnTo>
                      <a:pt x="1207" y="180"/>
                    </a:lnTo>
                    <a:lnTo>
                      <a:pt x="1230" y="161"/>
                    </a:lnTo>
                    <a:lnTo>
                      <a:pt x="1244" y="133"/>
                    </a:lnTo>
                    <a:lnTo>
                      <a:pt x="1234" y="129"/>
                    </a:lnTo>
                    <a:lnTo>
                      <a:pt x="1220" y="143"/>
                    </a:lnTo>
                    <a:lnTo>
                      <a:pt x="1217" y="119"/>
                    </a:lnTo>
                    <a:lnTo>
                      <a:pt x="1207" y="115"/>
                    </a:lnTo>
                    <a:lnTo>
                      <a:pt x="1203" y="102"/>
                    </a:lnTo>
                    <a:lnTo>
                      <a:pt x="1239" y="73"/>
                    </a:lnTo>
                    <a:lnTo>
                      <a:pt x="1253" y="78"/>
                    </a:lnTo>
                    <a:lnTo>
                      <a:pt x="1258" y="59"/>
                    </a:lnTo>
                    <a:lnTo>
                      <a:pt x="1249" y="54"/>
                    </a:lnTo>
                    <a:lnTo>
                      <a:pt x="1225" y="46"/>
                    </a:lnTo>
                    <a:lnTo>
                      <a:pt x="1212" y="41"/>
                    </a:lnTo>
                    <a:lnTo>
                      <a:pt x="1193" y="23"/>
                    </a:lnTo>
                    <a:lnTo>
                      <a:pt x="1174" y="18"/>
                    </a:lnTo>
                    <a:lnTo>
                      <a:pt x="1156" y="37"/>
                    </a:lnTo>
                    <a:lnTo>
                      <a:pt x="1147" y="51"/>
                    </a:lnTo>
                    <a:lnTo>
                      <a:pt x="1128" y="37"/>
                    </a:lnTo>
                    <a:lnTo>
                      <a:pt x="1138" y="27"/>
                    </a:lnTo>
                    <a:lnTo>
                      <a:pt x="1142" y="5"/>
                    </a:lnTo>
                    <a:lnTo>
                      <a:pt x="1138" y="0"/>
                    </a:lnTo>
                    <a:lnTo>
                      <a:pt x="1115" y="0"/>
                    </a:lnTo>
                    <a:lnTo>
                      <a:pt x="1110" y="8"/>
                    </a:lnTo>
                    <a:lnTo>
                      <a:pt x="1106" y="23"/>
                    </a:lnTo>
                    <a:lnTo>
                      <a:pt x="1110" y="37"/>
                    </a:lnTo>
                    <a:lnTo>
                      <a:pt x="1092" y="54"/>
                    </a:lnTo>
                    <a:lnTo>
                      <a:pt x="1077" y="27"/>
                    </a:lnTo>
                    <a:lnTo>
                      <a:pt x="1063" y="32"/>
                    </a:lnTo>
                    <a:lnTo>
                      <a:pt x="1060" y="54"/>
                    </a:lnTo>
                    <a:lnTo>
                      <a:pt x="1050" y="87"/>
                    </a:lnTo>
                    <a:lnTo>
                      <a:pt x="1027" y="110"/>
                    </a:lnTo>
                    <a:lnTo>
                      <a:pt x="1014" y="83"/>
                    </a:lnTo>
                    <a:lnTo>
                      <a:pt x="1036" y="64"/>
                    </a:lnTo>
                    <a:lnTo>
                      <a:pt x="1041" y="37"/>
                    </a:lnTo>
                    <a:lnTo>
                      <a:pt x="1027" y="37"/>
                    </a:lnTo>
                    <a:lnTo>
                      <a:pt x="1004" y="37"/>
                    </a:lnTo>
                    <a:lnTo>
                      <a:pt x="985" y="64"/>
                    </a:lnTo>
                    <a:lnTo>
                      <a:pt x="963" y="102"/>
                    </a:lnTo>
                    <a:lnTo>
                      <a:pt x="971" y="119"/>
                    </a:lnTo>
                    <a:lnTo>
                      <a:pt x="958" y="129"/>
                    </a:lnTo>
                    <a:lnTo>
                      <a:pt x="939" y="115"/>
                    </a:lnTo>
                    <a:lnTo>
                      <a:pt x="920" y="124"/>
                    </a:lnTo>
                    <a:lnTo>
                      <a:pt x="925" y="143"/>
                    </a:lnTo>
                    <a:lnTo>
                      <a:pt x="903" y="143"/>
                    </a:lnTo>
                    <a:lnTo>
                      <a:pt x="888" y="148"/>
                    </a:lnTo>
                    <a:lnTo>
                      <a:pt x="870" y="170"/>
                    </a:lnTo>
                    <a:lnTo>
                      <a:pt x="847" y="165"/>
                    </a:lnTo>
                    <a:lnTo>
                      <a:pt x="847" y="180"/>
                    </a:lnTo>
                    <a:lnTo>
                      <a:pt x="828" y="165"/>
                    </a:lnTo>
                    <a:lnTo>
                      <a:pt x="806" y="175"/>
                    </a:lnTo>
                    <a:lnTo>
                      <a:pt x="801" y="194"/>
                    </a:lnTo>
                    <a:lnTo>
                      <a:pt x="782" y="198"/>
                    </a:lnTo>
                    <a:lnTo>
                      <a:pt x="768" y="180"/>
                    </a:lnTo>
                    <a:lnTo>
                      <a:pt x="741" y="184"/>
                    </a:lnTo>
                    <a:lnTo>
                      <a:pt x="713" y="194"/>
                    </a:lnTo>
                    <a:lnTo>
                      <a:pt x="713" y="221"/>
                    </a:lnTo>
                    <a:lnTo>
                      <a:pt x="731" y="226"/>
                    </a:lnTo>
                    <a:lnTo>
                      <a:pt x="731" y="234"/>
                    </a:lnTo>
                    <a:lnTo>
                      <a:pt x="731" y="251"/>
                    </a:lnTo>
                    <a:lnTo>
                      <a:pt x="717" y="246"/>
                    </a:lnTo>
                    <a:lnTo>
                      <a:pt x="701" y="256"/>
                    </a:lnTo>
                    <a:lnTo>
                      <a:pt x="706" y="273"/>
                    </a:lnTo>
                    <a:lnTo>
                      <a:pt x="722" y="288"/>
                    </a:lnTo>
                    <a:lnTo>
                      <a:pt x="722" y="311"/>
                    </a:lnTo>
                    <a:lnTo>
                      <a:pt x="706" y="302"/>
                    </a:lnTo>
                    <a:lnTo>
                      <a:pt x="692" y="306"/>
                    </a:lnTo>
                    <a:lnTo>
                      <a:pt x="692" y="325"/>
                    </a:lnTo>
                    <a:lnTo>
                      <a:pt x="670" y="325"/>
                    </a:lnTo>
                    <a:lnTo>
                      <a:pt x="651" y="325"/>
                    </a:lnTo>
                    <a:lnTo>
                      <a:pt x="646" y="338"/>
                    </a:lnTo>
                    <a:lnTo>
                      <a:pt x="641" y="348"/>
                    </a:lnTo>
                    <a:lnTo>
                      <a:pt x="627" y="352"/>
                    </a:lnTo>
                    <a:lnTo>
                      <a:pt x="622" y="362"/>
                    </a:lnTo>
                    <a:lnTo>
                      <a:pt x="627" y="376"/>
                    </a:lnTo>
                    <a:lnTo>
                      <a:pt x="600" y="384"/>
                    </a:lnTo>
                    <a:lnTo>
                      <a:pt x="619" y="403"/>
                    </a:lnTo>
                    <a:lnTo>
                      <a:pt x="622" y="413"/>
                    </a:lnTo>
                    <a:lnTo>
                      <a:pt x="605" y="427"/>
                    </a:lnTo>
                    <a:lnTo>
                      <a:pt x="573" y="449"/>
                    </a:lnTo>
                    <a:lnTo>
                      <a:pt x="549" y="468"/>
                    </a:lnTo>
                    <a:lnTo>
                      <a:pt x="535" y="495"/>
                    </a:lnTo>
                    <a:lnTo>
                      <a:pt x="512" y="514"/>
                    </a:lnTo>
                    <a:lnTo>
                      <a:pt x="512" y="528"/>
                    </a:lnTo>
                    <a:lnTo>
                      <a:pt x="517" y="541"/>
                    </a:lnTo>
                    <a:lnTo>
                      <a:pt x="498" y="556"/>
                    </a:lnTo>
                    <a:lnTo>
                      <a:pt x="503" y="574"/>
                    </a:lnTo>
                    <a:lnTo>
                      <a:pt x="484" y="606"/>
                    </a:lnTo>
                    <a:lnTo>
                      <a:pt x="470" y="611"/>
                    </a:lnTo>
                    <a:lnTo>
                      <a:pt x="470" y="635"/>
                    </a:lnTo>
                    <a:lnTo>
                      <a:pt x="480" y="648"/>
                    </a:lnTo>
                    <a:lnTo>
                      <a:pt x="466" y="662"/>
                    </a:lnTo>
                    <a:lnTo>
                      <a:pt x="457" y="652"/>
                    </a:lnTo>
                    <a:lnTo>
                      <a:pt x="438" y="662"/>
                    </a:lnTo>
                    <a:lnTo>
                      <a:pt x="443" y="689"/>
                    </a:lnTo>
                    <a:lnTo>
                      <a:pt x="424" y="698"/>
                    </a:lnTo>
                    <a:lnTo>
                      <a:pt x="397" y="703"/>
                    </a:lnTo>
                    <a:lnTo>
                      <a:pt x="378" y="727"/>
                    </a:lnTo>
                    <a:lnTo>
                      <a:pt x="373" y="749"/>
                    </a:lnTo>
                    <a:lnTo>
                      <a:pt x="355" y="768"/>
                    </a:lnTo>
                    <a:lnTo>
                      <a:pt x="355" y="782"/>
                    </a:lnTo>
                    <a:lnTo>
                      <a:pt x="378" y="763"/>
                    </a:lnTo>
                    <a:lnTo>
                      <a:pt x="406" y="744"/>
                    </a:lnTo>
                    <a:lnTo>
                      <a:pt x="416" y="749"/>
                    </a:lnTo>
                    <a:lnTo>
                      <a:pt x="406" y="777"/>
                    </a:lnTo>
                    <a:lnTo>
                      <a:pt x="383" y="791"/>
                    </a:lnTo>
                    <a:lnTo>
                      <a:pt x="360" y="787"/>
                    </a:lnTo>
                    <a:lnTo>
                      <a:pt x="365" y="805"/>
                    </a:lnTo>
                    <a:lnTo>
                      <a:pt x="332" y="819"/>
                    </a:lnTo>
                    <a:lnTo>
                      <a:pt x="327" y="791"/>
                    </a:lnTo>
                    <a:lnTo>
                      <a:pt x="314" y="782"/>
                    </a:lnTo>
                    <a:lnTo>
                      <a:pt x="295" y="809"/>
                    </a:lnTo>
                    <a:lnTo>
                      <a:pt x="276" y="809"/>
                    </a:lnTo>
                    <a:lnTo>
                      <a:pt x="256" y="814"/>
                    </a:lnTo>
                    <a:lnTo>
                      <a:pt x="254" y="838"/>
                    </a:lnTo>
                    <a:lnTo>
                      <a:pt x="244" y="841"/>
                    </a:lnTo>
                    <a:lnTo>
                      <a:pt x="244" y="854"/>
                    </a:lnTo>
                    <a:lnTo>
                      <a:pt x="233" y="849"/>
                    </a:lnTo>
                    <a:lnTo>
                      <a:pt x="216" y="839"/>
                    </a:lnTo>
                    <a:lnTo>
                      <a:pt x="191" y="841"/>
                    </a:lnTo>
                    <a:lnTo>
                      <a:pt x="191" y="855"/>
                    </a:lnTo>
                    <a:lnTo>
                      <a:pt x="194" y="867"/>
                    </a:lnTo>
                    <a:lnTo>
                      <a:pt x="184" y="871"/>
                    </a:lnTo>
                    <a:lnTo>
                      <a:pt x="162" y="860"/>
                    </a:lnTo>
                    <a:lnTo>
                      <a:pt x="140" y="876"/>
                    </a:lnTo>
                    <a:lnTo>
                      <a:pt x="145" y="890"/>
                    </a:lnTo>
                    <a:lnTo>
                      <a:pt x="143" y="900"/>
                    </a:lnTo>
                    <a:lnTo>
                      <a:pt x="122" y="890"/>
                    </a:lnTo>
                    <a:lnTo>
                      <a:pt x="115" y="902"/>
                    </a:lnTo>
                    <a:lnTo>
                      <a:pt x="108" y="911"/>
                    </a:lnTo>
                    <a:lnTo>
                      <a:pt x="83" y="906"/>
                    </a:lnTo>
                    <a:lnTo>
                      <a:pt x="69" y="909"/>
                    </a:lnTo>
                    <a:lnTo>
                      <a:pt x="67" y="927"/>
                    </a:lnTo>
                    <a:lnTo>
                      <a:pt x="57" y="932"/>
                    </a:lnTo>
                    <a:lnTo>
                      <a:pt x="43" y="952"/>
                    </a:lnTo>
                    <a:lnTo>
                      <a:pt x="46" y="978"/>
                    </a:lnTo>
                    <a:lnTo>
                      <a:pt x="41" y="1014"/>
                    </a:lnTo>
                    <a:lnTo>
                      <a:pt x="35" y="1052"/>
                    </a:lnTo>
                    <a:lnTo>
                      <a:pt x="30" y="1087"/>
                    </a:lnTo>
                    <a:lnTo>
                      <a:pt x="25" y="1104"/>
                    </a:lnTo>
                    <a:lnTo>
                      <a:pt x="37" y="1120"/>
                    </a:lnTo>
                    <a:lnTo>
                      <a:pt x="57" y="1107"/>
                    </a:lnTo>
                    <a:lnTo>
                      <a:pt x="71" y="1114"/>
                    </a:lnTo>
                    <a:lnTo>
                      <a:pt x="71" y="1128"/>
                    </a:lnTo>
                    <a:lnTo>
                      <a:pt x="51" y="1139"/>
                    </a:lnTo>
                    <a:lnTo>
                      <a:pt x="48" y="1163"/>
                    </a:lnTo>
                    <a:lnTo>
                      <a:pt x="43" y="1174"/>
                    </a:lnTo>
                    <a:lnTo>
                      <a:pt x="23" y="1171"/>
                    </a:lnTo>
                    <a:lnTo>
                      <a:pt x="16" y="1199"/>
                    </a:lnTo>
                    <a:lnTo>
                      <a:pt x="25" y="1206"/>
                    </a:lnTo>
                    <a:lnTo>
                      <a:pt x="43" y="1201"/>
                    </a:lnTo>
                    <a:lnTo>
                      <a:pt x="53" y="1214"/>
                    </a:lnTo>
                    <a:lnTo>
                      <a:pt x="54" y="1220"/>
                    </a:lnTo>
                    <a:lnTo>
                      <a:pt x="39" y="1230"/>
                    </a:lnTo>
                    <a:lnTo>
                      <a:pt x="41" y="1246"/>
                    </a:lnTo>
                    <a:lnTo>
                      <a:pt x="23" y="1250"/>
                    </a:lnTo>
                    <a:lnTo>
                      <a:pt x="11" y="1241"/>
                    </a:lnTo>
                    <a:lnTo>
                      <a:pt x="13" y="1263"/>
                    </a:lnTo>
                    <a:lnTo>
                      <a:pt x="11" y="1280"/>
                    </a:lnTo>
                    <a:lnTo>
                      <a:pt x="0" y="1280"/>
                    </a:lnTo>
                    <a:lnTo>
                      <a:pt x="27" y="1308"/>
                    </a:lnTo>
                    <a:lnTo>
                      <a:pt x="41" y="1324"/>
                    </a:lnTo>
                    <a:lnTo>
                      <a:pt x="48" y="1347"/>
                    </a:lnTo>
                    <a:lnTo>
                      <a:pt x="76" y="1363"/>
                    </a:lnTo>
                    <a:lnTo>
                      <a:pt x="106" y="1379"/>
                    </a:lnTo>
                    <a:lnTo>
                      <a:pt x="134" y="1379"/>
                    </a:lnTo>
                    <a:lnTo>
                      <a:pt x="175" y="1352"/>
                    </a:lnTo>
                    <a:lnTo>
                      <a:pt x="216" y="1322"/>
                    </a:lnTo>
                    <a:lnTo>
                      <a:pt x="254" y="1271"/>
                    </a:lnTo>
                    <a:lnTo>
                      <a:pt x="260" y="1266"/>
                    </a:lnTo>
                    <a:lnTo>
                      <a:pt x="270" y="1282"/>
                    </a:lnTo>
                    <a:lnTo>
                      <a:pt x="289" y="1271"/>
                    </a:lnTo>
                    <a:lnTo>
                      <a:pt x="295" y="1252"/>
                    </a:lnTo>
                    <a:lnTo>
                      <a:pt x="297" y="1230"/>
                    </a:lnTo>
                    <a:lnTo>
                      <a:pt x="316" y="1201"/>
                    </a:lnTo>
                    <a:lnTo>
                      <a:pt x="309" y="1234"/>
                    </a:lnTo>
                    <a:lnTo>
                      <a:pt x="319" y="1239"/>
                    </a:lnTo>
                    <a:lnTo>
                      <a:pt x="314" y="1252"/>
                    </a:lnTo>
                    <a:lnTo>
                      <a:pt x="319" y="1277"/>
                    </a:lnTo>
                    <a:lnTo>
                      <a:pt x="327" y="1298"/>
                    </a:lnTo>
                    <a:lnTo>
                      <a:pt x="338" y="1292"/>
                    </a:lnTo>
                    <a:lnTo>
                      <a:pt x="337" y="1298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72" name="Freeform 102"/>
              <p:cNvSpPr>
                <a:spLocks/>
              </p:cNvSpPr>
              <p:nvPr/>
            </p:nvSpPr>
            <p:spPr bwMode="auto">
              <a:xfrm>
                <a:off x="942" y="1452"/>
                <a:ext cx="629" cy="690"/>
              </a:xfrm>
              <a:custGeom>
                <a:avLst/>
                <a:gdLst>
                  <a:gd name="T0" fmla="*/ 23 w 1258"/>
                  <a:gd name="T1" fmla="*/ 79 h 1379"/>
                  <a:gd name="T2" fmla="*/ 26 w 1258"/>
                  <a:gd name="T3" fmla="*/ 74 h 1379"/>
                  <a:gd name="T4" fmla="*/ 25 w 1258"/>
                  <a:gd name="T5" fmla="*/ 68 h 1379"/>
                  <a:gd name="T6" fmla="*/ 26 w 1258"/>
                  <a:gd name="T7" fmla="*/ 62 h 1379"/>
                  <a:gd name="T8" fmla="*/ 27 w 1258"/>
                  <a:gd name="T9" fmla="*/ 54 h 1379"/>
                  <a:gd name="T10" fmla="*/ 31 w 1258"/>
                  <a:gd name="T11" fmla="*/ 48 h 1379"/>
                  <a:gd name="T12" fmla="*/ 34 w 1258"/>
                  <a:gd name="T13" fmla="*/ 44 h 1379"/>
                  <a:gd name="T14" fmla="*/ 35 w 1258"/>
                  <a:gd name="T15" fmla="*/ 40 h 1379"/>
                  <a:gd name="T16" fmla="*/ 39 w 1258"/>
                  <a:gd name="T17" fmla="*/ 33 h 1379"/>
                  <a:gd name="T18" fmla="*/ 42 w 1258"/>
                  <a:gd name="T19" fmla="*/ 27 h 1379"/>
                  <a:gd name="T20" fmla="*/ 47 w 1258"/>
                  <a:gd name="T21" fmla="*/ 21 h 1379"/>
                  <a:gd name="T22" fmla="*/ 51 w 1258"/>
                  <a:gd name="T23" fmla="*/ 19 h 1379"/>
                  <a:gd name="T24" fmla="*/ 54 w 1258"/>
                  <a:gd name="T25" fmla="*/ 14 h 1379"/>
                  <a:gd name="T26" fmla="*/ 61 w 1258"/>
                  <a:gd name="T27" fmla="*/ 17 h 1379"/>
                  <a:gd name="T28" fmla="*/ 65 w 1258"/>
                  <a:gd name="T29" fmla="*/ 18 h 1379"/>
                  <a:gd name="T30" fmla="*/ 67 w 1258"/>
                  <a:gd name="T31" fmla="*/ 11 h 1379"/>
                  <a:gd name="T32" fmla="*/ 73 w 1258"/>
                  <a:gd name="T33" fmla="*/ 10 h 1379"/>
                  <a:gd name="T34" fmla="*/ 75 w 1258"/>
                  <a:gd name="T35" fmla="*/ 13 h 1379"/>
                  <a:gd name="T36" fmla="*/ 77 w 1258"/>
                  <a:gd name="T37" fmla="*/ 9 h 1379"/>
                  <a:gd name="T38" fmla="*/ 79 w 1258"/>
                  <a:gd name="T39" fmla="*/ 5 h 1379"/>
                  <a:gd name="T40" fmla="*/ 75 w 1258"/>
                  <a:gd name="T41" fmla="*/ 2 h 1379"/>
                  <a:gd name="T42" fmla="*/ 72 w 1258"/>
                  <a:gd name="T43" fmla="*/ 2 h 1379"/>
                  <a:gd name="T44" fmla="*/ 70 w 1258"/>
                  <a:gd name="T45" fmla="*/ 2 h 1379"/>
                  <a:gd name="T46" fmla="*/ 67 w 1258"/>
                  <a:gd name="T47" fmla="*/ 4 h 1379"/>
                  <a:gd name="T48" fmla="*/ 66 w 1258"/>
                  <a:gd name="T49" fmla="*/ 3 h 1379"/>
                  <a:gd name="T50" fmla="*/ 61 w 1258"/>
                  <a:gd name="T51" fmla="*/ 8 h 1379"/>
                  <a:gd name="T52" fmla="*/ 56 w 1258"/>
                  <a:gd name="T53" fmla="*/ 9 h 1379"/>
                  <a:gd name="T54" fmla="*/ 52 w 1258"/>
                  <a:gd name="T55" fmla="*/ 11 h 1379"/>
                  <a:gd name="T56" fmla="*/ 46 w 1258"/>
                  <a:gd name="T57" fmla="*/ 12 h 1379"/>
                  <a:gd name="T58" fmla="*/ 46 w 1258"/>
                  <a:gd name="T59" fmla="*/ 16 h 1379"/>
                  <a:gd name="T60" fmla="*/ 45 w 1258"/>
                  <a:gd name="T61" fmla="*/ 20 h 1379"/>
                  <a:gd name="T62" fmla="*/ 41 w 1258"/>
                  <a:gd name="T63" fmla="*/ 21 h 1379"/>
                  <a:gd name="T64" fmla="*/ 39 w 1258"/>
                  <a:gd name="T65" fmla="*/ 24 h 1379"/>
                  <a:gd name="T66" fmla="*/ 36 w 1258"/>
                  <a:gd name="T67" fmla="*/ 29 h 1379"/>
                  <a:gd name="T68" fmla="*/ 33 w 1258"/>
                  <a:gd name="T69" fmla="*/ 34 h 1379"/>
                  <a:gd name="T70" fmla="*/ 29 w 1258"/>
                  <a:gd name="T71" fmla="*/ 40 h 1379"/>
                  <a:gd name="T72" fmla="*/ 28 w 1258"/>
                  <a:gd name="T73" fmla="*/ 44 h 1379"/>
                  <a:gd name="T74" fmla="*/ 22 w 1258"/>
                  <a:gd name="T75" fmla="*/ 48 h 1379"/>
                  <a:gd name="T76" fmla="*/ 25 w 1258"/>
                  <a:gd name="T77" fmla="*/ 49 h 1379"/>
                  <a:gd name="T78" fmla="*/ 20 w 1258"/>
                  <a:gd name="T79" fmla="*/ 50 h 1379"/>
                  <a:gd name="T80" fmla="*/ 16 w 1258"/>
                  <a:gd name="T81" fmla="*/ 53 h 1379"/>
                  <a:gd name="T82" fmla="*/ 12 w 1258"/>
                  <a:gd name="T83" fmla="*/ 53 h 1379"/>
                  <a:gd name="T84" fmla="*/ 9 w 1258"/>
                  <a:gd name="T85" fmla="*/ 55 h 1379"/>
                  <a:gd name="T86" fmla="*/ 7 w 1258"/>
                  <a:gd name="T87" fmla="*/ 57 h 1379"/>
                  <a:gd name="T88" fmla="*/ 3 w 1258"/>
                  <a:gd name="T89" fmla="*/ 60 h 1379"/>
                  <a:gd name="T90" fmla="*/ 2 w 1258"/>
                  <a:gd name="T91" fmla="*/ 69 h 1379"/>
                  <a:gd name="T92" fmla="*/ 3 w 1258"/>
                  <a:gd name="T93" fmla="*/ 72 h 1379"/>
                  <a:gd name="T94" fmla="*/ 2 w 1258"/>
                  <a:gd name="T95" fmla="*/ 76 h 1379"/>
                  <a:gd name="T96" fmla="*/ 3 w 1258"/>
                  <a:gd name="T97" fmla="*/ 78 h 1379"/>
                  <a:gd name="T98" fmla="*/ 0 w 1258"/>
                  <a:gd name="T99" fmla="*/ 80 h 1379"/>
                  <a:gd name="T100" fmla="*/ 7 w 1258"/>
                  <a:gd name="T101" fmla="*/ 87 h 1379"/>
                  <a:gd name="T102" fmla="*/ 17 w 1258"/>
                  <a:gd name="T103" fmla="*/ 80 h 1379"/>
                  <a:gd name="T104" fmla="*/ 20 w 1258"/>
                  <a:gd name="T105" fmla="*/ 76 h 1379"/>
                  <a:gd name="T106" fmla="*/ 20 w 1258"/>
                  <a:gd name="T107" fmla="*/ 82 h 13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58"/>
                  <a:gd name="T163" fmla="*/ 0 h 1379"/>
                  <a:gd name="T164" fmla="*/ 1258 w 1258"/>
                  <a:gd name="T165" fmla="*/ 1379 h 13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58" h="1379">
                    <a:moveTo>
                      <a:pt x="337" y="1298"/>
                    </a:moveTo>
                    <a:lnTo>
                      <a:pt x="341" y="1296"/>
                    </a:lnTo>
                    <a:lnTo>
                      <a:pt x="355" y="1292"/>
                    </a:lnTo>
                    <a:lnTo>
                      <a:pt x="365" y="1277"/>
                    </a:lnTo>
                    <a:lnTo>
                      <a:pt x="370" y="1260"/>
                    </a:lnTo>
                    <a:lnTo>
                      <a:pt x="373" y="1250"/>
                    </a:lnTo>
                    <a:lnTo>
                      <a:pt x="370" y="1222"/>
                    </a:lnTo>
                    <a:lnTo>
                      <a:pt x="373" y="1204"/>
                    </a:lnTo>
                    <a:lnTo>
                      <a:pt x="387" y="1195"/>
                    </a:lnTo>
                    <a:lnTo>
                      <a:pt x="419" y="1181"/>
                    </a:lnTo>
                    <a:lnTo>
                      <a:pt x="424" y="1166"/>
                    </a:lnTo>
                    <a:lnTo>
                      <a:pt x="419" y="1120"/>
                    </a:lnTo>
                    <a:lnTo>
                      <a:pt x="416" y="1112"/>
                    </a:lnTo>
                    <a:lnTo>
                      <a:pt x="416" y="1084"/>
                    </a:lnTo>
                    <a:lnTo>
                      <a:pt x="406" y="1074"/>
                    </a:lnTo>
                    <a:lnTo>
                      <a:pt x="411" y="1052"/>
                    </a:lnTo>
                    <a:lnTo>
                      <a:pt x="419" y="1052"/>
                    </a:lnTo>
                    <a:lnTo>
                      <a:pt x="443" y="1038"/>
                    </a:lnTo>
                    <a:lnTo>
                      <a:pt x="424" y="996"/>
                    </a:lnTo>
                    <a:lnTo>
                      <a:pt x="416" y="982"/>
                    </a:lnTo>
                    <a:lnTo>
                      <a:pt x="416" y="978"/>
                    </a:lnTo>
                    <a:lnTo>
                      <a:pt x="416" y="943"/>
                    </a:lnTo>
                    <a:lnTo>
                      <a:pt x="429" y="916"/>
                    </a:lnTo>
                    <a:lnTo>
                      <a:pt x="433" y="887"/>
                    </a:lnTo>
                    <a:lnTo>
                      <a:pt x="438" y="855"/>
                    </a:lnTo>
                    <a:lnTo>
                      <a:pt x="433" y="828"/>
                    </a:lnTo>
                    <a:lnTo>
                      <a:pt x="443" y="809"/>
                    </a:lnTo>
                    <a:lnTo>
                      <a:pt x="448" y="795"/>
                    </a:lnTo>
                    <a:lnTo>
                      <a:pt x="475" y="777"/>
                    </a:lnTo>
                    <a:lnTo>
                      <a:pt x="503" y="768"/>
                    </a:lnTo>
                    <a:lnTo>
                      <a:pt x="527" y="777"/>
                    </a:lnTo>
                    <a:lnTo>
                      <a:pt x="535" y="782"/>
                    </a:lnTo>
                    <a:lnTo>
                      <a:pt x="549" y="763"/>
                    </a:lnTo>
                    <a:lnTo>
                      <a:pt x="549" y="740"/>
                    </a:lnTo>
                    <a:lnTo>
                      <a:pt x="535" y="698"/>
                    </a:lnTo>
                    <a:lnTo>
                      <a:pt x="530" y="681"/>
                    </a:lnTo>
                    <a:lnTo>
                      <a:pt x="535" y="671"/>
                    </a:lnTo>
                    <a:lnTo>
                      <a:pt x="544" y="671"/>
                    </a:lnTo>
                    <a:lnTo>
                      <a:pt x="554" y="657"/>
                    </a:lnTo>
                    <a:lnTo>
                      <a:pt x="559" y="630"/>
                    </a:lnTo>
                    <a:lnTo>
                      <a:pt x="563" y="592"/>
                    </a:lnTo>
                    <a:lnTo>
                      <a:pt x="568" y="556"/>
                    </a:lnTo>
                    <a:lnTo>
                      <a:pt x="581" y="541"/>
                    </a:lnTo>
                    <a:lnTo>
                      <a:pt x="609" y="524"/>
                    </a:lnTo>
                    <a:lnTo>
                      <a:pt x="627" y="514"/>
                    </a:lnTo>
                    <a:lnTo>
                      <a:pt x="632" y="486"/>
                    </a:lnTo>
                    <a:lnTo>
                      <a:pt x="641" y="468"/>
                    </a:lnTo>
                    <a:lnTo>
                      <a:pt x="665" y="449"/>
                    </a:lnTo>
                    <a:lnTo>
                      <a:pt x="670" y="435"/>
                    </a:lnTo>
                    <a:lnTo>
                      <a:pt x="665" y="422"/>
                    </a:lnTo>
                    <a:lnTo>
                      <a:pt x="665" y="403"/>
                    </a:lnTo>
                    <a:lnTo>
                      <a:pt x="684" y="389"/>
                    </a:lnTo>
                    <a:lnTo>
                      <a:pt x="706" y="348"/>
                    </a:lnTo>
                    <a:lnTo>
                      <a:pt x="722" y="352"/>
                    </a:lnTo>
                    <a:lnTo>
                      <a:pt x="750" y="330"/>
                    </a:lnTo>
                    <a:lnTo>
                      <a:pt x="746" y="311"/>
                    </a:lnTo>
                    <a:lnTo>
                      <a:pt x="763" y="292"/>
                    </a:lnTo>
                    <a:lnTo>
                      <a:pt x="773" y="297"/>
                    </a:lnTo>
                    <a:lnTo>
                      <a:pt x="792" y="292"/>
                    </a:lnTo>
                    <a:lnTo>
                      <a:pt x="819" y="297"/>
                    </a:lnTo>
                    <a:lnTo>
                      <a:pt x="855" y="265"/>
                    </a:lnTo>
                    <a:lnTo>
                      <a:pt x="852" y="246"/>
                    </a:lnTo>
                    <a:lnTo>
                      <a:pt x="855" y="237"/>
                    </a:lnTo>
                    <a:lnTo>
                      <a:pt x="847" y="234"/>
                    </a:lnTo>
                    <a:lnTo>
                      <a:pt x="865" y="216"/>
                    </a:lnTo>
                    <a:lnTo>
                      <a:pt x="893" y="212"/>
                    </a:lnTo>
                    <a:lnTo>
                      <a:pt x="911" y="237"/>
                    </a:lnTo>
                    <a:lnTo>
                      <a:pt x="944" y="273"/>
                    </a:lnTo>
                    <a:lnTo>
                      <a:pt x="958" y="273"/>
                    </a:lnTo>
                    <a:lnTo>
                      <a:pt x="976" y="260"/>
                    </a:lnTo>
                    <a:lnTo>
                      <a:pt x="990" y="256"/>
                    </a:lnTo>
                    <a:lnTo>
                      <a:pt x="999" y="260"/>
                    </a:lnTo>
                    <a:lnTo>
                      <a:pt x="1014" y="273"/>
                    </a:lnTo>
                    <a:lnTo>
                      <a:pt x="1031" y="278"/>
                    </a:lnTo>
                    <a:lnTo>
                      <a:pt x="1036" y="273"/>
                    </a:lnTo>
                    <a:lnTo>
                      <a:pt x="1045" y="256"/>
                    </a:lnTo>
                    <a:lnTo>
                      <a:pt x="1050" y="246"/>
                    </a:lnTo>
                    <a:lnTo>
                      <a:pt x="1068" y="216"/>
                    </a:lnTo>
                    <a:lnTo>
                      <a:pt x="1073" y="212"/>
                    </a:lnTo>
                    <a:lnTo>
                      <a:pt x="1068" y="165"/>
                    </a:lnTo>
                    <a:lnTo>
                      <a:pt x="1092" y="143"/>
                    </a:lnTo>
                    <a:lnTo>
                      <a:pt x="1101" y="148"/>
                    </a:lnTo>
                    <a:lnTo>
                      <a:pt x="1128" y="119"/>
                    </a:lnTo>
                    <a:lnTo>
                      <a:pt x="1152" y="148"/>
                    </a:lnTo>
                    <a:lnTo>
                      <a:pt x="1161" y="156"/>
                    </a:lnTo>
                    <a:lnTo>
                      <a:pt x="1174" y="151"/>
                    </a:lnTo>
                    <a:lnTo>
                      <a:pt x="1184" y="165"/>
                    </a:lnTo>
                    <a:lnTo>
                      <a:pt x="1184" y="175"/>
                    </a:lnTo>
                    <a:lnTo>
                      <a:pt x="1193" y="184"/>
                    </a:lnTo>
                    <a:lnTo>
                      <a:pt x="1193" y="198"/>
                    </a:lnTo>
                    <a:lnTo>
                      <a:pt x="1207" y="180"/>
                    </a:lnTo>
                    <a:lnTo>
                      <a:pt x="1230" y="161"/>
                    </a:lnTo>
                    <a:lnTo>
                      <a:pt x="1244" y="133"/>
                    </a:lnTo>
                    <a:lnTo>
                      <a:pt x="1234" y="129"/>
                    </a:lnTo>
                    <a:lnTo>
                      <a:pt x="1220" y="143"/>
                    </a:lnTo>
                    <a:lnTo>
                      <a:pt x="1217" y="119"/>
                    </a:lnTo>
                    <a:lnTo>
                      <a:pt x="1207" y="115"/>
                    </a:lnTo>
                    <a:lnTo>
                      <a:pt x="1203" y="102"/>
                    </a:lnTo>
                    <a:lnTo>
                      <a:pt x="1239" y="73"/>
                    </a:lnTo>
                    <a:lnTo>
                      <a:pt x="1253" y="78"/>
                    </a:lnTo>
                    <a:lnTo>
                      <a:pt x="1258" y="59"/>
                    </a:lnTo>
                    <a:lnTo>
                      <a:pt x="1249" y="54"/>
                    </a:lnTo>
                    <a:lnTo>
                      <a:pt x="1225" y="46"/>
                    </a:lnTo>
                    <a:lnTo>
                      <a:pt x="1212" y="41"/>
                    </a:lnTo>
                    <a:lnTo>
                      <a:pt x="1193" y="23"/>
                    </a:lnTo>
                    <a:lnTo>
                      <a:pt x="1174" y="18"/>
                    </a:lnTo>
                    <a:lnTo>
                      <a:pt x="1156" y="37"/>
                    </a:lnTo>
                    <a:lnTo>
                      <a:pt x="1147" y="51"/>
                    </a:lnTo>
                    <a:lnTo>
                      <a:pt x="1128" y="37"/>
                    </a:lnTo>
                    <a:lnTo>
                      <a:pt x="1138" y="27"/>
                    </a:lnTo>
                    <a:lnTo>
                      <a:pt x="1142" y="5"/>
                    </a:lnTo>
                    <a:lnTo>
                      <a:pt x="1138" y="0"/>
                    </a:lnTo>
                    <a:lnTo>
                      <a:pt x="1115" y="0"/>
                    </a:lnTo>
                    <a:lnTo>
                      <a:pt x="1110" y="8"/>
                    </a:lnTo>
                    <a:lnTo>
                      <a:pt x="1106" y="23"/>
                    </a:lnTo>
                    <a:lnTo>
                      <a:pt x="1110" y="37"/>
                    </a:lnTo>
                    <a:lnTo>
                      <a:pt x="1092" y="54"/>
                    </a:lnTo>
                    <a:lnTo>
                      <a:pt x="1077" y="27"/>
                    </a:lnTo>
                    <a:lnTo>
                      <a:pt x="1063" y="32"/>
                    </a:lnTo>
                    <a:lnTo>
                      <a:pt x="1060" y="54"/>
                    </a:lnTo>
                    <a:lnTo>
                      <a:pt x="1050" y="87"/>
                    </a:lnTo>
                    <a:lnTo>
                      <a:pt x="1027" y="110"/>
                    </a:lnTo>
                    <a:lnTo>
                      <a:pt x="1014" y="83"/>
                    </a:lnTo>
                    <a:lnTo>
                      <a:pt x="1036" y="64"/>
                    </a:lnTo>
                    <a:lnTo>
                      <a:pt x="1041" y="37"/>
                    </a:lnTo>
                    <a:lnTo>
                      <a:pt x="1027" y="37"/>
                    </a:lnTo>
                    <a:lnTo>
                      <a:pt x="1004" y="37"/>
                    </a:lnTo>
                    <a:lnTo>
                      <a:pt x="985" y="64"/>
                    </a:lnTo>
                    <a:lnTo>
                      <a:pt x="963" y="102"/>
                    </a:lnTo>
                    <a:lnTo>
                      <a:pt x="971" y="119"/>
                    </a:lnTo>
                    <a:lnTo>
                      <a:pt x="958" y="129"/>
                    </a:lnTo>
                    <a:lnTo>
                      <a:pt x="939" y="115"/>
                    </a:lnTo>
                    <a:lnTo>
                      <a:pt x="920" y="124"/>
                    </a:lnTo>
                    <a:lnTo>
                      <a:pt x="925" y="143"/>
                    </a:lnTo>
                    <a:lnTo>
                      <a:pt x="903" y="143"/>
                    </a:lnTo>
                    <a:lnTo>
                      <a:pt x="888" y="148"/>
                    </a:lnTo>
                    <a:lnTo>
                      <a:pt x="870" y="170"/>
                    </a:lnTo>
                    <a:lnTo>
                      <a:pt x="847" y="165"/>
                    </a:lnTo>
                    <a:lnTo>
                      <a:pt x="847" y="180"/>
                    </a:lnTo>
                    <a:lnTo>
                      <a:pt x="828" y="165"/>
                    </a:lnTo>
                    <a:lnTo>
                      <a:pt x="806" y="175"/>
                    </a:lnTo>
                    <a:lnTo>
                      <a:pt x="801" y="194"/>
                    </a:lnTo>
                    <a:lnTo>
                      <a:pt x="782" y="198"/>
                    </a:lnTo>
                    <a:lnTo>
                      <a:pt x="768" y="180"/>
                    </a:lnTo>
                    <a:lnTo>
                      <a:pt x="741" y="184"/>
                    </a:lnTo>
                    <a:lnTo>
                      <a:pt x="713" y="194"/>
                    </a:lnTo>
                    <a:lnTo>
                      <a:pt x="713" y="221"/>
                    </a:lnTo>
                    <a:lnTo>
                      <a:pt x="731" y="226"/>
                    </a:lnTo>
                    <a:lnTo>
                      <a:pt x="731" y="234"/>
                    </a:lnTo>
                    <a:lnTo>
                      <a:pt x="731" y="251"/>
                    </a:lnTo>
                    <a:lnTo>
                      <a:pt x="717" y="246"/>
                    </a:lnTo>
                    <a:lnTo>
                      <a:pt x="701" y="256"/>
                    </a:lnTo>
                    <a:lnTo>
                      <a:pt x="706" y="273"/>
                    </a:lnTo>
                    <a:lnTo>
                      <a:pt x="722" y="288"/>
                    </a:lnTo>
                    <a:lnTo>
                      <a:pt x="722" y="311"/>
                    </a:lnTo>
                    <a:lnTo>
                      <a:pt x="706" y="302"/>
                    </a:lnTo>
                    <a:lnTo>
                      <a:pt x="692" y="306"/>
                    </a:lnTo>
                    <a:lnTo>
                      <a:pt x="692" y="325"/>
                    </a:lnTo>
                    <a:lnTo>
                      <a:pt x="670" y="325"/>
                    </a:lnTo>
                    <a:lnTo>
                      <a:pt x="651" y="325"/>
                    </a:lnTo>
                    <a:lnTo>
                      <a:pt x="646" y="338"/>
                    </a:lnTo>
                    <a:lnTo>
                      <a:pt x="641" y="348"/>
                    </a:lnTo>
                    <a:lnTo>
                      <a:pt x="627" y="352"/>
                    </a:lnTo>
                    <a:lnTo>
                      <a:pt x="622" y="362"/>
                    </a:lnTo>
                    <a:lnTo>
                      <a:pt x="627" y="376"/>
                    </a:lnTo>
                    <a:lnTo>
                      <a:pt x="600" y="384"/>
                    </a:lnTo>
                    <a:lnTo>
                      <a:pt x="619" y="403"/>
                    </a:lnTo>
                    <a:lnTo>
                      <a:pt x="622" y="413"/>
                    </a:lnTo>
                    <a:lnTo>
                      <a:pt x="605" y="427"/>
                    </a:lnTo>
                    <a:lnTo>
                      <a:pt x="573" y="449"/>
                    </a:lnTo>
                    <a:lnTo>
                      <a:pt x="549" y="468"/>
                    </a:lnTo>
                    <a:lnTo>
                      <a:pt x="535" y="495"/>
                    </a:lnTo>
                    <a:lnTo>
                      <a:pt x="512" y="514"/>
                    </a:lnTo>
                    <a:lnTo>
                      <a:pt x="512" y="528"/>
                    </a:lnTo>
                    <a:lnTo>
                      <a:pt x="517" y="541"/>
                    </a:lnTo>
                    <a:lnTo>
                      <a:pt x="498" y="556"/>
                    </a:lnTo>
                    <a:lnTo>
                      <a:pt x="503" y="574"/>
                    </a:lnTo>
                    <a:lnTo>
                      <a:pt x="484" y="606"/>
                    </a:lnTo>
                    <a:lnTo>
                      <a:pt x="470" y="611"/>
                    </a:lnTo>
                    <a:lnTo>
                      <a:pt x="470" y="635"/>
                    </a:lnTo>
                    <a:lnTo>
                      <a:pt x="480" y="648"/>
                    </a:lnTo>
                    <a:lnTo>
                      <a:pt x="466" y="662"/>
                    </a:lnTo>
                    <a:lnTo>
                      <a:pt x="457" y="652"/>
                    </a:lnTo>
                    <a:lnTo>
                      <a:pt x="438" y="662"/>
                    </a:lnTo>
                    <a:lnTo>
                      <a:pt x="443" y="689"/>
                    </a:lnTo>
                    <a:lnTo>
                      <a:pt x="424" y="698"/>
                    </a:lnTo>
                    <a:lnTo>
                      <a:pt x="397" y="703"/>
                    </a:lnTo>
                    <a:lnTo>
                      <a:pt x="378" y="727"/>
                    </a:lnTo>
                    <a:lnTo>
                      <a:pt x="373" y="749"/>
                    </a:lnTo>
                    <a:lnTo>
                      <a:pt x="355" y="768"/>
                    </a:lnTo>
                    <a:lnTo>
                      <a:pt x="355" y="782"/>
                    </a:lnTo>
                    <a:lnTo>
                      <a:pt x="378" y="763"/>
                    </a:lnTo>
                    <a:lnTo>
                      <a:pt x="406" y="744"/>
                    </a:lnTo>
                    <a:lnTo>
                      <a:pt x="416" y="749"/>
                    </a:lnTo>
                    <a:lnTo>
                      <a:pt x="406" y="777"/>
                    </a:lnTo>
                    <a:lnTo>
                      <a:pt x="383" y="791"/>
                    </a:lnTo>
                    <a:lnTo>
                      <a:pt x="360" y="787"/>
                    </a:lnTo>
                    <a:lnTo>
                      <a:pt x="365" y="805"/>
                    </a:lnTo>
                    <a:lnTo>
                      <a:pt x="332" y="819"/>
                    </a:lnTo>
                    <a:lnTo>
                      <a:pt x="327" y="791"/>
                    </a:lnTo>
                    <a:lnTo>
                      <a:pt x="314" y="782"/>
                    </a:lnTo>
                    <a:lnTo>
                      <a:pt x="295" y="809"/>
                    </a:lnTo>
                    <a:lnTo>
                      <a:pt x="276" y="809"/>
                    </a:lnTo>
                    <a:lnTo>
                      <a:pt x="256" y="814"/>
                    </a:lnTo>
                    <a:lnTo>
                      <a:pt x="254" y="838"/>
                    </a:lnTo>
                    <a:lnTo>
                      <a:pt x="244" y="841"/>
                    </a:lnTo>
                    <a:lnTo>
                      <a:pt x="244" y="854"/>
                    </a:lnTo>
                    <a:lnTo>
                      <a:pt x="233" y="849"/>
                    </a:lnTo>
                    <a:lnTo>
                      <a:pt x="216" y="839"/>
                    </a:lnTo>
                    <a:lnTo>
                      <a:pt x="191" y="841"/>
                    </a:lnTo>
                    <a:lnTo>
                      <a:pt x="191" y="855"/>
                    </a:lnTo>
                    <a:lnTo>
                      <a:pt x="194" y="867"/>
                    </a:lnTo>
                    <a:lnTo>
                      <a:pt x="184" y="871"/>
                    </a:lnTo>
                    <a:lnTo>
                      <a:pt x="162" y="860"/>
                    </a:lnTo>
                    <a:lnTo>
                      <a:pt x="140" y="876"/>
                    </a:lnTo>
                    <a:lnTo>
                      <a:pt x="145" y="890"/>
                    </a:lnTo>
                    <a:lnTo>
                      <a:pt x="143" y="900"/>
                    </a:lnTo>
                    <a:lnTo>
                      <a:pt x="122" y="890"/>
                    </a:lnTo>
                    <a:lnTo>
                      <a:pt x="115" y="902"/>
                    </a:lnTo>
                    <a:lnTo>
                      <a:pt x="108" y="911"/>
                    </a:lnTo>
                    <a:lnTo>
                      <a:pt x="83" y="906"/>
                    </a:lnTo>
                    <a:lnTo>
                      <a:pt x="69" y="909"/>
                    </a:lnTo>
                    <a:lnTo>
                      <a:pt x="67" y="927"/>
                    </a:lnTo>
                    <a:lnTo>
                      <a:pt x="57" y="932"/>
                    </a:lnTo>
                    <a:lnTo>
                      <a:pt x="43" y="952"/>
                    </a:lnTo>
                    <a:lnTo>
                      <a:pt x="46" y="978"/>
                    </a:lnTo>
                    <a:lnTo>
                      <a:pt x="41" y="1014"/>
                    </a:lnTo>
                    <a:lnTo>
                      <a:pt x="35" y="1052"/>
                    </a:lnTo>
                    <a:lnTo>
                      <a:pt x="30" y="1087"/>
                    </a:lnTo>
                    <a:lnTo>
                      <a:pt x="25" y="1104"/>
                    </a:lnTo>
                    <a:lnTo>
                      <a:pt x="37" y="1120"/>
                    </a:lnTo>
                    <a:lnTo>
                      <a:pt x="57" y="1107"/>
                    </a:lnTo>
                    <a:lnTo>
                      <a:pt x="71" y="1114"/>
                    </a:lnTo>
                    <a:lnTo>
                      <a:pt x="71" y="1128"/>
                    </a:lnTo>
                    <a:lnTo>
                      <a:pt x="51" y="1139"/>
                    </a:lnTo>
                    <a:lnTo>
                      <a:pt x="48" y="1163"/>
                    </a:lnTo>
                    <a:lnTo>
                      <a:pt x="43" y="1174"/>
                    </a:lnTo>
                    <a:lnTo>
                      <a:pt x="23" y="1171"/>
                    </a:lnTo>
                    <a:lnTo>
                      <a:pt x="16" y="1199"/>
                    </a:lnTo>
                    <a:lnTo>
                      <a:pt x="25" y="1206"/>
                    </a:lnTo>
                    <a:lnTo>
                      <a:pt x="43" y="1201"/>
                    </a:lnTo>
                    <a:lnTo>
                      <a:pt x="53" y="1214"/>
                    </a:lnTo>
                    <a:lnTo>
                      <a:pt x="54" y="1220"/>
                    </a:lnTo>
                    <a:lnTo>
                      <a:pt x="39" y="1230"/>
                    </a:lnTo>
                    <a:lnTo>
                      <a:pt x="41" y="1246"/>
                    </a:lnTo>
                    <a:lnTo>
                      <a:pt x="23" y="1250"/>
                    </a:lnTo>
                    <a:lnTo>
                      <a:pt x="11" y="1241"/>
                    </a:lnTo>
                    <a:lnTo>
                      <a:pt x="13" y="1263"/>
                    </a:lnTo>
                    <a:lnTo>
                      <a:pt x="11" y="1280"/>
                    </a:lnTo>
                    <a:lnTo>
                      <a:pt x="0" y="1280"/>
                    </a:lnTo>
                    <a:lnTo>
                      <a:pt x="27" y="1308"/>
                    </a:lnTo>
                    <a:lnTo>
                      <a:pt x="41" y="1324"/>
                    </a:lnTo>
                    <a:lnTo>
                      <a:pt x="48" y="1347"/>
                    </a:lnTo>
                    <a:lnTo>
                      <a:pt x="76" y="1363"/>
                    </a:lnTo>
                    <a:lnTo>
                      <a:pt x="106" y="1379"/>
                    </a:lnTo>
                    <a:lnTo>
                      <a:pt x="134" y="1379"/>
                    </a:lnTo>
                    <a:lnTo>
                      <a:pt x="175" y="1352"/>
                    </a:lnTo>
                    <a:lnTo>
                      <a:pt x="216" y="1322"/>
                    </a:lnTo>
                    <a:lnTo>
                      <a:pt x="254" y="1271"/>
                    </a:lnTo>
                    <a:lnTo>
                      <a:pt x="260" y="1266"/>
                    </a:lnTo>
                    <a:lnTo>
                      <a:pt x="270" y="1282"/>
                    </a:lnTo>
                    <a:lnTo>
                      <a:pt x="289" y="1271"/>
                    </a:lnTo>
                    <a:lnTo>
                      <a:pt x="295" y="1252"/>
                    </a:lnTo>
                    <a:lnTo>
                      <a:pt x="297" y="1230"/>
                    </a:lnTo>
                    <a:lnTo>
                      <a:pt x="316" y="1201"/>
                    </a:lnTo>
                    <a:lnTo>
                      <a:pt x="309" y="1234"/>
                    </a:lnTo>
                    <a:lnTo>
                      <a:pt x="319" y="1239"/>
                    </a:lnTo>
                    <a:lnTo>
                      <a:pt x="314" y="1252"/>
                    </a:lnTo>
                    <a:lnTo>
                      <a:pt x="319" y="1277"/>
                    </a:lnTo>
                    <a:lnTo>
                      <a:pt x="327" y="1298"/>
                    </a:lnTo>
                    <a:lnTo>
                      <a:pt x="338" y="1292"/>
                    </a:lnTo>
                    <a:lnTo>
                      <a:pt x="337" y="1298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73" name="Freeform 103"/>
              <p:cNvSpPr>
                <a:spLocks/>
              </p:cNvSpPr>
              <p:nvPr/>
            </p:nvSpPr>
            <p:spPr bwMode="auto">
              <a:xfrm>
                <a:off x="942" y="1452"/>
                <a:ext cx="629" cy="690"/>
              </a:xfrm>
              <a:custGeom>
                <a:avLst/>
                <a:gdLst>
                  <a:gd name="T0" fmla="*/ 23 w 1258"/>
                  <a:gd name="T1" fmla="*/ 79 h 1379"/>
                  <a:gd name="T2" fmla="*/ 26 w 1258"/>
                  <a:gd name="T3" fmla="*/ 74 h 1379"/>
                  <a:gd name="T4" fmla="*/ 25 w 1258"/>
                  <a:gd name="T5" fmla="*/ 68 h 1379"/>
                  <a:gd name="T6" fmla="*/ 26 w 1258"/>
                  <a:gd name="T7" fmla="*/ 62 h 1379"/>
                  <a:gd name="T8" fmla="*/ 27 w 1258"/>
                  <a:gd name="T9" fmla="*/ 54 h 1379"/>
                  <a:gd name="T10" fmla="*/ 31 w 1258"/>
                  <a:gd name="T11" fmla="*/ 48 h 1379"/>
                  <a:gd name="T12" fmla="*/ 34 w 1258"/>
                  <a:gd name="T13" fmla="*/ 44 h 1379"/>
                  <a:gd name="T14" fmla="*/ 35 w 1258"/>
                  <a:gd name="T15" fmla="*/ 40 h 1379"/>
                  <a:gd name="T16" fmla="*/ 39 w 1258"/>
                  <a:gd name="T17" fmla="*/ 33 h 1379"/>
                  <a:gd name="T18" fmla="*/ 42 w 1258"/>
                  <a:gd name="T19" fmla="*/ 27 h 1379"/>
                  <a:gd name="T20" fmla="*/ 47 w 1258"/>
                  <a:gd name="T21" fmla="*/ 21 h 1379"/>
                  <a:gd name="T22" fmla="*/ 51 w 1258"/>
                  <a:gd name="T23" fmla="*/ 19 h 1379"/>
                  <a:gd name="T24" fmla="*/ 54 w 1258"/>
                  <a:gd name="T25" fmla="*/ 14 h 1379"/>
                  <a:gd name="T26" fmla="*/ 61 w 1258"/>
                  <a:gd name="T27" fmla="*/ 17 h 1379"/>
                  <a:gd name="T28" fmla="*/ 65 w 1258"/>
                  <a:gd name="T29" fmla="*/ 18 h 1379"/>
                  <a:gd name="T30" fmla="*/ 67 w 1258"/>
                  <a:gd name="T31" fmla="*/ 11 h 1379"/>
                  <a:gd name="T32" fmla="*/ 73 w 1258"/>
                  <a:gd name="T33" fmla="*/ 10 h 1379"/>
                  <a:gd name="T34" fmla="*/ 75 w 1258"/>
                  <a:gd name="T35" fmla="*/ 13 h 1379"/>
                  <a:gd name="T36" fmla="*/ 77 w 1258"/>
                  <a:gd name="T37" fmla="*/ 9 h 1379"/>
                  <a:gd name="T38" fmla="*/ 79 w 1258"/>
                  <a:gd name="T39" fmla="*/ 5 h 1379"/>
                  <a:gd name="T40" fmla="*/ 75 w 1258"/>
                  <a:gd name="T41" fmla="*/ 2 h 1379"/>
                  <a:gd name="T42" fmla="*/ 72 w 1258"/>
                  <a:gd name="T43" fmla="*/ 2 h 1379"/>
                  <a:gd name="T44" fmla="*/ 70 w 1258"/>
                  <a:gd name="T45" fmla="*/ 2 h 1379"/>
                  <a:gd name="T46" fmla="*/ 67 w 1258"/>
                  <a:gd name="T47" fmla="*/ 4 h 1379"/>
                  <a:gd name="T48" fmla="*/ 66 w 1258"/>
                  <a:gd name="T49" fmla="*/ 3 h 1379"/>
                  <a:gd name="T50" fmla="*/ 61 w 1258"/>
                  <a:gd name="T51" fmla="*/ 8 h 1379"/>
                  <a:gd name="T52" fmla="*/ 56 w 1258"/>
                  <a:gd name="T53" fmla="*/ 9 h 1379"/>
                  <a:gd name="T54" fmla="*/ 52 w 1258"/>
                  <a:gd name="T55" fmla="*/ 11 h 1379"/>
                  <a:gd name="T56" fmla="*/ 46 w 1258"/>
                  <a:gd name="T57" fmla="*/ 12 h 1379"/>
                  <a:gd name="T58" fmla="*/ 46 w 1258"/>
                  <a:gd name="T59" fmla="*/ 16 h 1379"/>
                  <a:gd name="T60" fmla="*/ 45 w 1258"/>
                  <a:gd name="T61" fmla="*/ 20 h 1379"/>
                  <a:gd name="T62" fmla="*/ 41 w 1258"/>
                  <a:gd name="T63" fmla="*/ 21 h 1379"/>
                  <a:gd name="T64" fmla="*/ 39 w 1258"/>
                  <a:gd name="T65" fmla="*/ 24 h 1379"/>
                  <a:gd name="T66" fmla="*/ 36 w 1258"/>
                  <a:gd name="T67" fmla="*/ 29 h 1379"/>
                  <a:gd name="T68" fmla="*/ 33 w 1258"/>
                  <a:gd name="T69" fmla="*/ 34 h 1379"/>
                  <a:gd name="T70" fmla="*/ 29 w 1258"/>
                  <a:gd name="T71" fmla="*/ 40 h 1379"/>
                  <a:gd name="T72" fmla="*/ 28 w 1258"/>
                  <a:gd name="T73" fmla="*/ 44 h 1379"/>
                  <a:gd name="T74" fmla="*/ 22 w 1258"/>
                  <a:gd name="T75" fmla="*/ 48 h 1379"/>
                  <a:gd name="T76" fmla="*/ 25 w 1258"/>
                  <a:gd name="T77" fmla="*/ 49 h 1379"/>
                  <a:gd name="T78" fmla="*/ 20 w 1258"/>
                  <a:gd name="T79" fmla="*/ 50 h 1379"/>
                  <a:gd name="T80" fmla="*/ 16 w 1258"/>
                  <a:gd name="T81" fmla="*/ 53 h 1379"/>
                  <a:gd name="T82" fmla="*/ 12 w 1258"/>
                  <a:gd name="T83" fmla="*/ 53 h 1379"/>
                  <a:gd name="T84" fmla="*/ 9 w 1258"/>
                  <a:gd name="T85" fmla="*/ 55 h 1379"/>
                  <a:gd name="T86" fmla="*/ 7 w 1258"/>
                  <a:gd name="T87" fmla="*/ 57 h 1379"/>
                  <a:gd name="T88" fmla="*/ 3 w 1258"/>
                  <a:gd name="T89" fmla="*/ 60 h 1379"/>
                  <a:gd name="T90" fmla="*/ 2 w 1258"/>
                  <a:gd name="T91" fmla="*/ 69 h 1379"/>
                  <a:gd name="T92" fmla="*/ 3 w 1258"/>
                  <a:gd name="T93" fmla="*/ 72 h 1379"/>
                  <a:gd name="T94" fmla="*/ 2 w 1258"/>
                  <a:gd name="T95" fmla="*/ 76 h 1379"/>
                  <a:gd name="T96" fmla="*/ 3 w 1258"/>
                  <a:gd name="T97" fmla="*/ 78 h 1379"/>
                  <a:gd name="T98" fmla="*/ 0 w 1258"/>
                  <a:gd name="T99" fmla="*/ 80 h 1379"/>
                  <a:gd name="T100" fmla="*/ 7 w 1258"/>
                  <a:gd name="T101" fmla="*/ 87 h 1379"/>
                  <a:gd name="T102" fmla="*/ 17 w 1258"/>
                  <a:gd name="T103" fmla="*/ 80 h 1379"/>
                  <a:gd name="T104" fmla="*/ 20 w 1258"/>
                  <a:gd name="T105" fmla="*/ 76 h 1379"/>
                  <a:gd name="T106" fmla="*/ 20 w 1258"/>
                  <a:gd name="T107" fmla="*/ 82 h 13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58"/>
                  <a:gd name="T163" fmla="*/ 0 h 1379"/>
                  <a:gd name="T164" fmla="*/ 1258 w 1258"/>
                  <a:gd name="T165" fmla="*/ 1379 h 13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58" h="1379">
                    <a:moveTo>
                      <a:pt x="337" y="1298"/>
                    </a:moveTo>
                    <a:lnTo>
                      <a:pt x="341" y="1296"/>
                    </a:lnTo>
                    <a:lnTo>
                      <a:pt x="355" y="1292"/>
                    </a:lnTo>
                    <a:lnTo>
                      <a:pt x="365" y="1277"/>
                    </a:lnTo>
                    <a:lnTo>
                      <a:pt x="370" y="1260"/>
                    </a:lnTo>
                    <a:lnTo>
                      <a:pt x="373" y="1250"/>
                    </a:lnTo>
                    <a:lnTo>
                      <a:pt x="370" y="1222"/>
                    </a:lnTo>
                    <a:lnTo>
                      <a:pt x="373" y="1204"/>
                    </a:lnTo>
                    <a:lnTo>
                      <a:pt x="387" y="1195"/>
                    </a:lnTo>
                    <a:lnTo>
                      <a:pt x="419" y="1181"/>
                    </a:lnTo>
                    <a:lnTo>
                      <a:pt x="424" y="1166"/>
                    </a:lnTo>
                    <a:lnTo>
                      <a:pt x="419" y="1120"/>
                    </a:lnTo>
                    <a:lnTo>
                      <a:pt x="416" y="1112"/>
                    </a:lnTo>
                    <a:lnTo>
                      <a:pt x="416" y="1084"/>
                    </a:lnTo>
                    <a:lnTo>
                      <a:pt x="406" y="1074"/>
                    </a:lnTo>
                    <a:lnTo>
                      <a:pt x="411" y="1052"/>
                    </a:lnTo>
                    <a:lnTo>
                      <a:pt x="419" y="1052"/>
                    </a:lnTo>
                    <a:lnTo>
                      <a:pt x="443" y="1038"/>
                    </a:lnTo>
                    <a:lnTo>
                      <a:pt x="424" y="996"/>
                    </a:lnTo>
                    <a:lnTo>
                      <a:pt x="416" y="982"/>
                    </a:lnTo>
                    <a:lnTo>
                      <a:pt x="416" y="978"/>
                    </a:lnTo>
                    <a:lnTo>
                      <a:pt x="416" y="943"/>
                    </a:lnTo>
                    <a:lnTo>
                      <a:pt x="429" y="916"/>
                    </a:lnTo>
                    <a:lnTo>
                      <a:pt x="433" y="887"/>
                    </a:lnTo>
                    <a:lnTo>
                      <a:pt x="438" y="855"/>
                    </a:lnTo>
                    <a:lnTo>
                      <a:pt x="433" y="828"/>
                    </a:lnTo>
                    <a:lnTo>
                      <a:pt x="443" y="809"/>
                    </a:lnTo>
                    <a:lnTo>
                      <a:pt x="448" y="795"/>
                    </a:lnTo>
                    <a:lnTo>
                      <a:pt x="475" y="777"/>
                    </a:lnTo>
                    <a:lnTo>
                      <a:pt x="503" y="768"/>
                    </a:lnTo>
                    <a:lnTo>
                      <a:pt x="527" y="777"/>
                    </a:lnTo>
                    <a:lnTo>
                      <a:pt x="535" y="782"/>
                    </a:lnTo>
                    <a:lnTo>
                      <a:pt x="549" y="763"/>
                    </a:lnTo>
                    <a:lnTo>
                      <a:pt x="549" y="740"/>
                    </a:lnTo>
                    <a:lnTo>
                      <a:pt x="535" y="698"/>
                    </a:lnTo>
                    <a:lnTo>
                      <a:pt x="530" y="681"/>
                    </a:lnTo>
                    <a:lnTo>
                      <a:pt x="535" y="671"/>
                    </a:lnTo>
                    <a:lnTo>
                      <a:pt x="544" y="671"/>
                    </a:lnTo>
                    <a:lnTo>
                      <a:pt x="554" y="657"/>
                    </a:lnTo>
                    <a:lnTo>
                      <a:pt x="559" y="630"/>
                    </a:lnTo>
                    <a:lnTo>
                      <a:pt x="563" y="592"/>
                    </a:lnTo>
                    <a:lnTo>
                      <a:pt x="568" y="556"/>
                    </a:lnTo>
                    <a:lnTo>
                      <a:pt x="581" y="541"/>
                    </a:lnTo>
                    <a:lnTo>
                      <a:pt x="609" y="524"/>
                    </a:lnTo>
                    <a:lnTo>
                      <a:pt x="627" y="514"/>
                    </a:lnTo>
                    <a:lnTo>
                      <a:pt x="632" y="486"/>
                    </a:lnTo>
                    <a:lnTo>
                      <a:pt x="641" y="468"/>
                    </a:lnTo>
                    <a:lnTo>
                      <a:pt x="665" y="449"/>
                    </a:lnTo>
                    <a:lnTo>
                      <a:pt x="670" y="435"/>
                    </a:lnTo>
                    <a:lnTo>
                      <a:pt x="665" y="422"/>
                    </a:lnTo>
                    <a:lnTo>
                      <a:pt x="665" y="403"/>
                    </a:lnTo>
                    <a:lnTo>
                      <a:pt x="684" y="389"/>
                    </a:lnTo>
                    <a:lnTo>
                      <a:pt x="706" y="348"/>
                    </a:lnTo>
                    <a:lnTo>
                      <a:pt x="722" y="352"/>
                    </a:lnTo>
                    <a:lnTo>
                      <a:pt x="750" y="330"/>
                    </a:lnTo>
                    <a:lnTo>
                      <a:pt x="746" y="311"/>
                    </a:lnTo>
                    <a:lnTo>
                      <a:pt x="763" y="292"/>
                    </a:lnTo>
                    <a:lnTo>
                      <a:pt x="773" y="297"/>
                    </a:lnTo>
                    <a:lnTo>
                      <a:pt x="792" y="292"/>
                    </a:lnTo>
                    <a:lnTo>
                      <a:pt x="819" y="297"/>
                    </a:lnTo>
                    <a:lnTo>
                      <a:pt x="855" y="265"/>
                    </a:lnTo>
                    <a:lnTo>
                      <a:pt x="852" y="246"/>
                    </a:lnTo>
                    <a:lnTo>
                      <a:pt x="855" y="237"/>
                    </a:lnTo>
                    <a:lnTo>
                      <a:pt x="847" y="234"/>
                    </a:lnTo>
                    <a:lnTo>
                      <a:pt x="865" y="216"/>
                    </a:lnTo>
                    <a:lnTo>
                      <a:pt x="893" y="212"/>
                    </a:lnTo>
                    <a:lnTo>
                      <a:pt x="911" y="237"/>
                    </a:lnTo>
                    <a:lnTo>
                      <a:pt x="944" y="273"/>
                    </a:lnTo>
                    <a:lnTo>
                      <a:pt x="958" y="273"/>
                    </a:lnTo>
                    <a:lnTo>
                      <a:pt x="976" y="260"/>
                    </a:lnTo>
                    <a:lnTo>
                      <a:pt x="990" y="256"/>
                    </a:lnTo>
                    <a:lnTo>
                      <a:pt x="999" y="260"/>
                    </a:lnTo>
                    <a:lnTo>
                      <a:pt x="1014" y="273"/>
                    </a:lnTo>
                    <a:lnTo>
                      <a:pt x="1031" y="278"/>
                    </a:lnTo>
                    <a:lnTo>
                      <a:pt x="1036" y="273"/>
                    </a:lnTo>
                    <a:lnTo>
                      <a:pt x="1045" y="256"/>
                    </a:lnTo>
                    <a:lnTo>
                      <a:pt x="1050" y="246"/>
                    </a:lnTo>
                    <a:lnTo>
                      <a:pt x="1068" y="216"/>
                    </a:lnTo>
                    <a:lnTo>
                      <a:pt x="1073" y="212"/>
                    </a:lnTo>
                    <a:lnTo>
                      <a:pt x="1068" y="165"/>
                    </a:lnTo>
                    <a:lnTo>
                      <a:pt x="1092" y="143"/>
                    </a:lnTo>
                    <a:lnTo>
                      <a:pt x="1101" y="148"/>
                    </a:lnTo>
                    <a:lnTo>
                      <a:pt x="1128" y="119"/>
                    </a:lnTo>
                    <a:lnTo>
                      <a:pt x="1152" y="148"/>
                    </a:lnTo>
                    <a:lnTo>
                      <a:pt x="1161" y="156"/>
                    </a:lnTo>
                    <a:lnTo>
                      <a:pt x="1174" y="151"/>
                    </a:lnTo>
                    <a:lnTo>
                      <a:pt x="1184" y="165"/>
                    </a:lnTo>
                    <a:lnTo>
                      <a:pt x="1184" y="175"/>
                    </a:lnTo>
                    <a:lnTo>
                      <a:pt x="1193" y="184"/>
                    </a:lnTo>
                    <a:lnTo>
                      <a:pt x="1193" y="198"/>
                    </a:lnTo>
                    <a:lnTo>
                      <a:pt x="1207" y="180"/>
                    </a:lnTo>
                    <a:lnTo>
                      <a:pt x="1230" y="161"/>
                    </a:lnTo>
                    <a:lnTo>
                      <a:pt x="1244" y="133"/>
                    </a:lnTo>
                    <a:lnTo>
                      <a:pt x="1234" y="129"/>
                    </a:lnTo>
                    <a:lnTo>
                      <a:pt x="1220" y="143"/>
                    </a:lnTo>
                    <a:lnTo>
                      <a:pt x="1217" y="119"/>
                    </a:lnTo>
                    <a:lnTo>
                      <a:pt x="1207" y="115"/>
                    </a:lnTo>
                    <a:lnTo>
                      <a:pt x="1203" y="102"/>
                    </a:lnTo>
                    <a:lnTo>
                      <a:pt x="1239" y="73"/>
                    </a:lnTo>
                    <a:lnTo>
                      <a:pt x="1253" y="78"/>
                    </a:lnTo>
                    <a:lnTo>
                      <a:pt x="1258" y="59"/>
                    </a:lnTo>
                    <a:lnTo>
                      <a:pt x="1249" y="54"/>
                    </a:lnTo>
                    <a:lnTo>
                      <a:pt x="1225" y="46"/>
                    </a:lnTo>
                    <a:lnTo>
                      <a:pt x="1212" y="41"/>
                    </a:lnTo>
                    <a:lnTo>
                      <a:pt x="1193" y="23"/>
                    </a:lnTo>
                    <a:lnTo>
                      <a:pt x="1174" y="18"/>
                    </a:lnTo>
                    <a:lnTo>
                      <a:pt x="1156" y="37"/>
                    </a:lnTo>
                    <a:lnTo>
                      <a:pt x="1147" y="51"/>
                    </a:lnTo>
                    <a:lnTo>
                      <a:pt x="1128" y="37"/>
                    </a:lnTo>
                    <a:lnTo>
                      <a:pt x="1138" y="27"/>
                    </a:lnTo>
                    <a:lnTo>
                      <a:pt x="1142" y="5"/>
                    </a:lnTo>
                    <a:lnTo>
                      <a:pt x="1138" y="0"/>
                    </a:lnTo>
                    <a:lnTo>
                      <a:pt x="1115" y="0"/>
                    </a:lnTo>
                    <a:lnTo>
                      <a:pt x="1110" y="8"/>
                    </a:lnTo>
                    <a:lnTo>
                      <a:pt x="1106" y="23"/>
                    </a:lnTo>
                    <a:lnTo>
                      <a:pt x="1110" y="37"/>
                    </a:lnTo>
                    <a:lnTo>
                      <a:pt x="1092" y="54"/>
                    </a:lnTo>
                    <a:lnTo>
                      <a:pt x="1077" y="27"/>
                    </a:lnTo>
                    <a:lnTo>
                      <a:pt x="1063" y="32"/>
                    </a:lnTo>
                    <a:lnTo>
                      <a:pt x="1060" y="54"/>
                    </a:lnTo>
                    <a:lnTo>
                      <a:pt x="1050" y="87"/>
                    </a:lnTo>
                    <a:lnTo>
                      <a:pt x="1027" y="110"/>
                    </a:lnTo>
                    <a:lnTo>
                      <a:pt x="1014" y="83"/>
                    </a:lnTo>
                    <a:lnTo>
                      <a:pt x="1036" y="64"/>
                    </a:lnTo>
                    <a:lnTo>
                      <a:pt x="1041" y="37"/>
                    </a:lnTo>
                    <a:lnTo>
                      <a:pt x="1027" y="37"/>
                    </a:lnTo>
                    <a:lnTo>
                      <a:pt x="1004" y="37"/>
                    </a:lnTo>
                    <a:lnTo>
                      <a:pt x="985" y="64"/>
                    </a:lnTo>
                    <a:lnTo>
                      <a:pt x="963" y="102"/>
                    </a:lnTo>
                    <a:lnTo>
                      <a:pt x="971" y="119"/>
                    </a:lnTo>
                    <a:lnTo>
                      <a:pt x="958" y="129"/>
                    </a:lnTo>
                    <a:lnTo>
                      <a:pt x="939" y="115"/>
                    </a:lnTo>
                    <a:lnTo>
                      <a:pt x="920" y="124"/>
                    </a:lnTo>
                    <a:lnTo>
                      <a:pt x="925" y="143"/>
                    </a:lnTo>
                    <a:lnTo>
                      <a:pt x="903" y="143"/>
                    </a:lnTo>
                    <a:lnTo>
                      <a:pt x="888" y="148"/>
                    </a:lnTo>
                    <a:lnTo>
                      <a:pt x="870" y="170"/>
                    </a:lnTo>
                    <a:lnTo>
                      <a:pt x="847" y="165"/>
                    </a:lnTo>
                    <a:lnTo>
                      <a:pt x="847" y="180"/>
                    </a:lnTo>
                    <a:lnTo>
                      <a:pt x="828" y="165"/>
                    </a:lnTo>
                    <a:lnTo>
                      <a:pt x="806" y="175"/>
                    </a:lnTo>
                    <a:lnTo>
                      <a:pt x="801" y="194"/>
                    </a:lnTo>
                    <a:lnTo>
                      <a:pt x="782" y="198"/>
                    </a:lnTo>
                    <a:lnTo>
                      <a:pt x="768" y="180"/>
                    </a:lnTo>
                    <a:lnTo>
                      <a:pt x="741" y="184"/>
                    </a:lnTo>
                    <a:lnTo>
                      <a:pt x="713" y="194"/>
                    </a:lnTo>
                    <a:lnTo>
                      <a:pt x="713" y="221"/>
                    </a:lnTo>
                    <a:lnTo>
                      <a:pt x="731" y="226"/>
                    </a:lnTo>
                    <a:lnTo>
                      <a:pt x="731" y="234"/>
                    </a:lnTo>
                    <a:lnTo>
                      <a:pt x="731" y="251"/>
                    </a:lnTo>
                    <a:lnTo>
                      <a:pt x="717" y="246"/>
                    </a:lnTo>
                    <a:lnTo>
                      <a:pt x="701" y="256"/>
                    </a:lnTo>
                    <a:lnTo>
                      <a:pt x="706" y="273"/>
                    </a:lnTo>
                    <a:lnTo>
                      <a:pt x="722" y="288"/>
                    </a:lnTo>
                    <a:lnTo>
                      <a:pt x="722" y="311"/>
                    </a:lnTo>
                    <a:lnTo>
                      <a:pt x="706" y="302"/>
                    </a:lnTo>
                    <a:lnTo>
                      <a:pt x="692" y="306"/>
                    </a:lnTo>
                    <a:lnTo>
                      <a:pt x="692" y="325"/>
                    </a:lnTo>
                    <a:lnTo>
                      <a:pt x="670" y="325"/>
                    </a:lnTo>
                    <a:lnTo>
                      <a:pt x="651" y="325"/>
                    </a:lnTo>
                    <a:lnTo>
                      <a:pt x="646" y="338"/>
                    </a:lnTo>
                    <a:lnTo>
                      <a:pt x="641" y="348"/>
                    </a:lnTo>
                    <a:lnTo>
                      <a:pt x="627" y="352"/>
                    </a:lnTo>
                    <a:lnTo>
                      <a:pt x="622" y="362"/>
                    </a:lnTo>
                    <a:lnTo>
                      <a:pt x="627" y="376"/>
                    </a:lnTo>
                    <a:lnTo>
                      <a:pt x="600" y="384"/>
                    </a:lnTo>
                    <a:lnTo>
                      <a:pt x="619" y="403"/>
                    </a:lnTo>
                    <a:lnTo>
                      <a:pt x="622" y="413"/>
                    </a:lnTo>
                    <a:lnTo>
                      <a:pt x="605" y="427"/>
                    </a:lnTo>
                    <a:lnTo>
                      <a:pt x="573" y="449"/>
                    </a:lnTo>
                    <a:lnTo>
                      <a:pt x="549" y="468"/>
                    </a:lnTo>
                    <a:lnTo>
                      <a:pt x="535" y="495"/>
                    </a:lnTo>
                    <a:lnTo>
                      <a:pt x="512" y="514"/>
                    </a:lnTo>
                    <a:lnTo>
                      <a:pt x="512" y="528"/>
                    </a:lnTo>
                    <a:lnTo>
                      <a:pt x="517" y="541"/>
                    </a:lnTo>
                    <a:lnTo>
                      <a:pt x="498" y="556"/>
                    </a:lnTo>
                    <a:lnTo>
                      <a:pt x="503" y="574"/>
                    </a:lnTo>
                    <a:lnTo>
                      <a:pt x="484" y="606"/>
                    </a:lnTo>
                    <a:lnTo>
                      <a:pt x="470" y="611"/>
                    </a:lnTo>
                    <a:lnTo>
                      <a:pt x="470" y="635"/>
                    </a:lnTo>
                    <a:lnTo>
                      <a:pt x="480" y="648"/>
                    </a:lnTo>
                    <a:lnTo>
                      <a:pt x="466" y="662"/>
                    </a:lnTo>
                    <a:lnTo>
                      <a:pt x="457" y="652"/>
                    </a:lnTo>
                    <a:lnTo>
                      <a:pt x="438" y="662"/>
                    </a:lnTo>
                    <a:lnTo>
                      <a:pt x="443" y="689"/>
                    </a:lnTo>
                    <a:lnTo>
                      <a:pt x="424" y="698"/>
                    </a:lnTo>
                    <a:lnTo>
                      <a:pt x="397" y="703"/>
                    </a:lnTo>
                    <a:lnTo>
                      <a:pt x="378" y="727"/>
                    </a:lnTo>
                    <a:lnTo>
                      <a:pt x="373" y="749"/>
                    </a:lnTo>
                    <a:lnTo>
                      <a:pt x="355" y="768"/>
                    </a:lnTo>
                    <a:lnTo>
                      <a:pt x="355" y="782"/>
                    </a:lnTo>
                    <a:lnTo>
                      <a:pt x="378" y="763"/>
                    </a:lnTo>
                    <a:lnTo>
                      <a:pt x="406" y="744"/>
                    </a:lnTo>
                    <a:lnTo>
                      <a:pt x="416" y="749"/>
                    </a:lnTo>
                    <a:lnTo>
                      <a:pt x="406" y="777"/>
                    </a:lnTo>
                    <a:lnTo>
                      <a:pt x="383" y="791"/>
                    </a:lnTo>
                    <a:lnTo>
                      <a:pt x="360" y="787"/>
                    </a:lnTo>
                    <a:lnTo>
                      <a:pt x="365" y="805"/>
                    </a:lnTo>
                    <a:lnTo>
                      <a:pt x="332" y="819"/>
                    </a:lnTo>
                    <a:lnTo>
                      <a:pt x="327" y="791"/>
                    </a:lnTo>
                    <a:lnTo>
                      <a:pt x="314" y="782"/>
                    </a:lnTo>
                    <a:lnTo>
                      <a:pt x="295" y="809"/>
                    </a:lnTo>
                    <a:lnTo>
                      <a:pt x="276" y="809"/>
                    </a:lnTo>
                    <a:lnTo>
                      <a:pt x="256" y="814"/>
                    </a:lnTo>
                    <a:lnTo>
                      <a:pt x="254" y="838"/>
                    </a:lnTo>
                    <a:lnTo>
                      <a:pt x="244" y="841"/>
                    </a:lnTo>
                    <a:lnTo>
                      <a:pt x="244" y="854"/>
                    </a:lnTo>
                    <a:lnTo>
                      <a:pt x="233" y="849"/>
                    </a:lnTo>
                    <a:lnTo>
                      <a:pt x="216" y="839"/>
                    </a:lnTo>
                    <a:lnTo>
                      <a:pt x="191" y="841"/>
                    </a:lnTo>
                    <a:lnTo>
                      <a:pt x="191" y="855"/>
                    </a:lnTo>
                    <a:lnTo>
                      <a:pt x="194" y="867"/>
                    </a:lnTo>
                    <a:lnTo>
                      <a:pt x="184" y="871"/>
                    </a:lnTo>
                    <a:lnTo>
                      <a:pt x="162" y="860"/>
                    </a:lnTo>
                    <a:lnTo>
                      <a:pt x="140" y="876"/>
                    </a:lnTo>
                    <a:lnTo>
                      <a:pt x="145" y="890"/>
                    </a:lnTo>
                    <a:lnTo>
                      <a:pt x="143" y="900"/>
                    </a:lnTo>
                    <a:lnTo>
                      <a:pt x="122" y="890"/>
                    </a:lnTo>
                    <a:lnTo>
                      <a:pt x="115" y="902"/>
                    </a:lnTo>
                    <a:lnTo>
                      <a:pt x="108" y="911"/>
                    </a:lnTo>
                    <a:lnTo>
                      <a:pt x="83" y="906"/>
                    </a:lnTo>
                    <a:lnTo>
                      <a:pt x="69" y="909"/>
                    </a:lnTo>
                    <a:lnTo>
                      <a:pt x="67" y="927"/>
                    </a:lnTo>
                    <a:lnTo>
                      <a:pt x="57" y="932"/>
                    </a:lnTo>
                    <a:lnTo>
                      <a:pt x="43" y="952"/>
                    </a:lnTo>
                    <a:lnTo>
                      <a:pt x="46" y="978"/>
                    </a:lnTo>
                    <a:lnTo>
                      <a:pt x="41" y="1014"/>
                    </a:lnTo>
                    <a:lnTo>
                      <a:pt x="35" y="1052"/>
                    </a:lnTo>
                    <a:lnTo>
                      <a:pt x="30" y="1087"/>
                    </a:lnTo>
                    <a:lnTo>
                      <a:pt x="25" y="1104"/>
                    </a:lnTo>
                    <a:lnTo>
                      <a:pt x="37" y="1120"/>
                    </a:lnTo>
                    <a:lnTo>
                      <a:pt x="57" y="1107"/>
                    </a:lnTo>
                    <a:lnTo>
                      <a:pt x="71" y="1114"/>
                    </a:lnTo>
                    <a:lnTo>
                      <a:pt x="71" y="1128"/>
                    </a:lnTo>
                    <a:lnTo>
                      <a:pt x="51" y="1139"/>
                    </a:lnTo>
                    <a:lnTo>
                      <a:pt x="48" y="1163"/>
                    </a:lnTo>
                    <a:lnTo>
                      <a:pt x="43" y="1174"/>
                    </a:lnTo>
                    <a:lnTo>
                      <a:pt x="23" y="1171"/>
                    </a:lnTo>
                    <a:lnTo>
                      <a:pt x="16" y="1199"/>
                    </a:lnTo>
                    <a:lnTo>
                      <a:pt x="25" y="1206"/>
                    </a:lnTo>
                    <a:lnTo>
                      <a:pt x="43" y="1201"/>
                    </a:lnTo>
                    <a:lnTo>
                      <a:pt x="53" y="1214"/>
                    </a:lnTo>
                    <a:lnTo>
                      <a:pt x="54" y="1220"/>
                    </a:lnTo>
                    <a:lnTo>
                      <a:pt x="39" y="1230"/>
                    </a:lnTo>
                    <a:lnTo>
                      <a:pt x="41" y="1246"/>
                    </a:lnTo>
                    <a:lnTo>
                      <a:pt x="23" y="1250"/>
                    </a:lnTo>
                    <a:lnTo>
                      <a:pt x="11" y="1241"/>
                    </a:lnTo>
                    <a:lnTo>
                      <a:pt x="13" y="1263"/>
                    </a:lnTo>
                    <a:lnTo>
                      <a:pt x="11" y="1280"/>
                    </a:lnTo>
                    <a:lnTo>
                      <a:pt x="0" y="1280"/>
                    </a:lnTo>
                    <a:lnTo>
                      <a:pt x="27" y="1308"/>
                    </a:lnTo>
                    <a:lnTo>
                      <a:pt x="41" y="1324"/>
                    </a:lnTo>
                    <a:lnTo>
                      <a:pt x="48" y="1347"/>
                    </a:lnTo>
                    <a:lnTo>
                      <a:pt x="76" y="1363"/>
                    </a:lnTo>
                    <a:lnTo>
                      <a:pt x="106" y="1379"/>
                    </a:lnTo>
                    <a:lnTo>
                      <a:pt x="134" y="1379"/>
                    </a:lnTo>
                    <a:lnTo>
                      <a:pt x="175" y="1352"/>
                    </a:lnTo>
                    <a:lnTo>
                      <a:pt x="216" y="1322"/>
                    </a:lnTo>
                    <a:lnTo>
                      <a:pt x="254" y="1271"/>
                    </a:lnTo>
                    <a:lnTo>
                      <a:pt x="260" y="1266"/>
                    </a:lnTo>
                    <a:lnTo>
                      <a:pt x="270" y="1282"/>
                    </a:lnTo>
                    <a:lnTo>
                      <a:pt x="289" y="1271"/>
                    </a:lnTo>
                    <a:lnTo>
                      <a:pt x="295" y="1252"/>
                    </a:lnTo>
                    <a:lnTo>
                      <a:pt x="297" y="1230"/>
                    </a:lnTo>
                    <a:lnTo>
                      <a:pt x="316" y="1201"/>
                    </a:lnTo>
                    <a:lnTo>
                      <a:pt x="309" y="1234"/>
                    </a:lnTo>
                    <a:lnTo>
                      <a:pt x="319" y="1239"/>
                    </a:lnTo>
                    <a:lnTo>
                      <a:pt x="314" y="1252"/>
                    </a:lnTo>
                    <a:lnTo>
                      <a:pt x="319" y="1277"/>
                    </a:lnTo>
                    <a:lnTo>
                      <a:pt x="327" y="1298"/>
                    </a:lnTo>
                    <a:lnTo>
                      <a:pt x="338" y="1292"/>
                    </a:lnTo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  <p:grpSp>
          <p:nvGrpSpPr>
            <p:cNvPr id="27760" name="Group 104"/>
            <p:cNvGrpSpPr>
              <a:grpSpLocks/>
            </p:cNvGrpSpPr>
            <p:nvPr/>
          </p:nvGrpSpPr>
          <p:grpSpPr bwMode="auto">
            <a:xfrm>
              <a:off x="1069" y="1452"/>
              <a:ext cx="398" cy="395"/>
              <a:chOff x="1069" y="1452"/>
              <a:chExt cx="398" cy="395"/>
            </a:xfrm>
          </p:grpSpPr>
          <p:sp>
            <p:nvSpPr>
              <p:cNvPr id="27761" name="Freeform 105"/>
              <p:cNvSpPr>
                <a:spLocks/>
              </p:cNvSpPr>
              <p:nvPr/>
            </p:nvSpPr>
            <p:spPr bwMode="auto">
              <a:xfrm>
                <a:off x="1258" y="1572"/>
                <a:ext cx="18" cy="24"/>
              </a:xfrm>
              <a:custGeom>
                <a:avLst/>
                <a:gdLst>
                  <a:gd name="T0" fmla="*/ 2 w 38"/>
                  <a:gd name="T1" fmla="*/ 1 h 48"/>
                  <a:gd name="T2" fmla="*/ 2 w 38"/>
                  <a:gd name="T3" fmla="*/ 2 h 48"/>
                  <a:gd name="T4" fmla="*/ 2 w 38"/>
                  <a:gd name="T5" fmla="*/ 3 h 48"/>
                  <a:gd name="T6" fmla="*/ 0 w 38"/>
                  <a:gd name="T7" fmla="*/ 3 h 48"/>
                  <a:gd name="T8" fmla="*/ 0 w 38"/>
                  <a:gd name="T9" fmla="*/ 3 h 48"/>
                  <a:gd name="T10" fmla="*/ 0 w 38"/>
                  <a:gd name="T11" fmla="*/ 2 h 48"/>
                  <a:gd name="T12" fmla="*/ 0 w 38"/>
                  <a:gd name="T13" fmla="*/ 0 h 48"/>
                  <a:gd name="T14" fmla="*/ 2 w 38"/>
                  <a:gd name="T15" fmla="*/ 1 h 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"/>
                  <a:gd name="T25" fmla="*/ 0 h 48"/>
                  <a:gd name="T26" fmla="*/ 38 w 38"/>
                  <a:gd name="T27" fmla="*/ 48 h 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" h="48">
                    <a:moveTo>
                      <a:pt x="38" y="7"/>
                    </a:moveTo>
                    <a:lnTo>
                      <a:pt x="34" y="19"/>
                    </a:lnTo>
                    <a:lnTo>
                      <a:pt x="38" y="41"/>
                    </a:lnTo>
                    <a:lnTo>
                      <a:pt x="11" y="48"/>
                    </a:lnTo>
                    <a:lnTo>
                      <a:pt x="0" y="37"/>
                    </a:lnTo>
                    <a:lnTo>
                      <a:pt x="0" y="19"/>
                    </a:lnTo>
                    <a:lnTo>
                      <a:pt x="8" y="0"/>
                    </a:lnTo>
                    <a:lnTo>
                      <a:pt x="38" y="7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2" name="Freeform 106"/>
              <p:cNvSpPr>
                <a:spLocks/>
              </p:cNvSpPr>
              <p:nvPr/>
            </p:nvSpPr>
            <p:spPr bwMode="auto">
              <a:xfrm>
                <a:off x="1228" y="1589"/>
                <a:ext cx="17" cy="13"/>
              </a:xfrm>
              <a:custGeom>
                <a:avLst/>
                <a:gdLst>
                  <a:gd name="T0" fmla="*/ 2 w 34"/>
                  <a:gd name="T1" fmla="*/ 0 h 27"/>
                  <a:gd name="T2" fmla="*/ 2 w 34"/>
                  <a:gd name="T3" fmla="*/ 1 h 27"/>
                  <a:gd name="T4" fmla="*/ 1 w 34"/>
                  <a:gd name="T5" fmla="*/ 1 h 27"/>
                  <a:gd name="T6" fmla="*/ 0 w 34"/>
                  <a:gd name="T7" fmla="*/ 0 h 27"/>
                  <a:gd name="T8" fmla="*/ 2 w 34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7"/>
                  <a:gd name="T17" fmla="*/ 34 w 34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7">
                    <a:moveTo>
                      <a:pt x="30" y="0"/>
                    </a:moveTo>
                    <a:lnTo>
                      <a:pt x="34" y="19"/>
                    </a:lnTo>
                    <a:lnTo>
                      <a:pt x="8" y="27"/>
                    </a:lnTo>
                    <a:lnTo>
                      <a:pt x="0" y="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3" name="Freeform 107"/>
              <p:cNvSpPr>
                <a:spLocks/>
              </p:cNvSpPr>
              <p:nvPr/>
            </p:nvSpPr>
            <p:spPr bwMode="auto">
              <a:xfrm>
                <a:off x="1233" y="1562"/>
                <a:ext cx="21" cy="16"/>
              </a:xfrm>
              <a:custGeom>
                <a:avLst/>
                <a:gdLst>
                  <a:gd name="T0" fmla="*/ 0 w 41"/>
                  <a:gd name="T1" fmla="*/ 2 h 31"/>
                  <a:gd name="T2" fmla="*/ 2 w 41"/>
                  <a:gd name="T3" fmla="*/ 2 h 31"/>
                  <a:gd name="T4" fmla="*/ 3 w 41"/>
                  <a:gd name="T5" fmla="*/ 1 h 31"/>
                  <a:gd name="T6" fmla="*/ 2 w 41"/>
                  <a:gd name="T7" fmla="*/ 0 h 31"/>
                  <a:gd name="T8" fmla="*/ 1 w 41"/>
                  <a:gd name="T9" fmla="*/ 1 h 31"/>
                  <a:gd name="T10" fmla="*/ 0 w 41"/>
                  <a:gd name="T11" fmla="*/ 1 h 31"/>
                  <a:gd name="T12" fmla="*/ 0 w 41"/>
                  <a:gd name="T13" fmla="*/ 2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31"/>
                  <a:gd name="T23" fmla="*/ 41 w 41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31">
                    <a:moveTo>
                      <a:pt x="0" y="20"/>
                    </a:moveTo>
                    <a:lnTo>
                      <a:pt x="29" y="31"/>
                    </a:lnTo>
                    <a:lnTo>
                      <a:pt x="41" y="7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0" y="14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4" name="Freeform 108"/>
              <p:cNvSpPr>
                <a:spLocks/>
              </p:cNvSpPr>
              <p:nvPr/>
            </p:nvSpPr>
            <p:spPr bwMode="auto">
              <a:xfrm>
                <a:off x="1258" y="1548"/>
                <a:ext cx="15" cy="10"/>
              </a:xfrm>
              <a:custGeom>
                <a:avLst/>
                <a:gdLst>
                  <a:gd name="T0" fmla="*/ 0 w 30"/>
                  <a:gd name="T1" fmla="*/ 1 h 20"/>
                  <a:gd name="T2" fmla="*/ 2 w 30"/>
                  <a:gd name="T3" fmla="*/ 0 h 20"/>
                  <a:gd name="T4" fmla="*/ 2 w 30"/>
                  <a:gd name="T5" fmla="*/ 1 h 20"/>
                  <a:gd name="T6" fmla="*/ 0 w 30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20"/>
                  <a:gd name="T14" fmla="*/ 30 w 30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20">
                    <a:moveTo>
                      <a:pt x="0" y="20"/>
                    </a:moveTo>
                    <a:lnTo>
                      <a:pt x="23" y="0"/>
                    </a:lnTo>
                    <a:lnTo>
                      <a:pt x="30" y="8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5" name="Freeform 109"/>
              <p:cNvSpPr>
                <a:spLocks/>
              </p:cNvSpPr>
              <p:nvPr/>
            </p:nvSpPr>
            <p:spPr bwMode="auto">
              <a:xfrm>
                <a:off x="1203" y="1594"/>
                <a:ext cx="12" cy="12"/>
              </a:xfrm>
              <a:custGeom>
                <a:avLst/>
                <a:gdLst>
                  <a:gd name="T0" fmla="*/ 2 w 22"/>
                  <a:gd name="T1" fmla="*/ 0 h 22"/>
                  <a:gd name="T2" fmla="*/ 2 w 22"/>
                  <a:gd name="T3" fmla="*/ 2 h 22"/>
                  <a:gd name="T4" fmla="*/ 0 w 22"/>
                  <a:gd name="T5" fmla="*/ 2 h 22"/>
                  <a:gd name="T6" fmla="*/ 2 w 22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2"/>
                  <a:gd name="T14" fmla="*/ 22 w 22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2">
                    <a:moveTo>
                      <a:pt x="18" y="0"/>
                    </a:moveTo>
                    <a:lnTo>
                      <a:pt x="22" y="18"/>
                    </a:lnTo>
                    <a:lnTo>
                      <a:pt x="0" y="2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6" name="Freeform 110"/>
              <p:cNvSpPr>
                <a:spLocks/>
              </p:cNvSpPr>
              <p:nvPr/>
            </p:nvSpPr>
            <p:spPr bwMode="auto">
              <a:xfrm>
                <a:off x="1322" y="1517"/>
                <a:ext cx="20" cy="17"/>
              </a:xfrm>
              <a:custGeom>
                <a:avLst/>
                <a:gdLst>
                  <a:gd name="T0" fmla="*/ 1 w 42"/>
                  <a:gd name="T1" fmla="*/ 0 h 34"/>
                  <a:gd name="T2" fmla="*/ 0 w 42"/>
                  <a:gd name="T3" fmla="*/ 1 h 34"/>
                  <a:gd name="T4" fmla="*/ 1 w 42"/>
                  <a:gd name="T5" fmla="*/ 2 h 34"/>
                  <a:gd name="T6" fmla="*/ 2 w 42"/>
                  <a:gd name="T7" fmla="*/ 1 h 34"/>
                  <a:gd name="T8" fmla="*/ 1 w 42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34"/>
                  <a:gd name="T17" fmla="*/ 42 w 4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34">
                    <a:moveTo>
                      <a:pt x="19" y="0"/>
                    </a:moveTo>
                    <a:lnTo>
                      <a:pt x="0" y="15"/>
                    </a:lnTo>
                    <a:lnTo>
                      <a:pt x="27" y="34"/>
                    </a:lnTo>
                    <a:lnTo>
                      <a:pt x="42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7" name="Freeform 111"/>
              <p:cNvSpPr>
                <a:spLocks/>
              </p:cNvSpPr>
              <p:nvPr/>
            </p:nvSpPr>
            <p:spPr bwMode="auto">
              <a:xfrm>
                <a:off x="1340" y="1502"/>
                <a:ext cx="21" cy="17"/>
              </a:xfrm>
              <a:custGeom>
                <a:avLst/>
                <a:gdLst>
                  <a:gd name="T0" fmla="*/ 0 w 41"/>
                  <a:gd name="T1" fmla="*/ 1 h 34"/>
                  <a:gd name="T2" fmla="*/ 2 w 41"/>
                  <a:gd name="T3" fmla="*/ 2 h 34"/>
                  <a:gd name="T4" fmla="*/ 3 w 41"/>
                  <a:gd name="T5" fmla="*/ 1 h 34"/>
                  <a:gd name="T6" fmla="*/ 2 w 41"/>
                  <a:gd name="T7" fmla="*/ 0 h 34"/>
                  <a:gd name="T8" fmla="*/ 0 w 41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34"/>
                  <a:gd name="T17" fmla="*/ 41 w 4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34">
                    <a:moveTo>
                      <a:pt x="0" y="12"/>
                    </a:moveTo>
                    <a:lnTo>
                      <a:pt x="19" y="34"/>
                    </a:lnTo>
                    <a:lnTo>
                      <a:pt x="41" y="19"/>
                    </a:lnTo>
                    <a:lnTo>
                      <a:pt x="22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8" name="Freeform 112"/>
              <p:cNvSpPr>
                <a:spLocks/>
              </p:cNvSpPr>
              <p:nvPr/>
            </p:nvSpPr>
            <p:spPr bwMode="auto">
              <a:xfrm>
                <a:off x="1395" y="1470"/>
                <a:ext cx="30" cy="21"/>
              </a:xfrm>
              <a:custGeom>
                <a:avLst/>
                <a:gdLst>
                  <a:gd name="T0" fmla="*/ 2 w 60"/>
                  <a:gd name="T1" fmla="*/ 1 h 41"/>
                  <a:gd name="T2" fmla="*/ 3 w 60"/>
                  <a:gd name="T3" fmla="*/ 2 h 41"/>
                  <a:gd name="T4" fmla="*/ 4 w 60"/>
                  <a:gd name="T5" fmla="*/ 0 h 41"/>
                  <a:gd name="T6" fmla="*/ 4 w 60"/>
                  <a:gd name="T7" fmla="*/ 3 h 41"/>
                  <a:gd name="T8" fmla="*/ 2 w 60"/>
                  <a:gd name="T9" fmla="*/ 3 h 41"/>
                  <a:gd name="T10" fmla="*/ 0 w 60"/>
                  <a:gd name="T11" fmla="*/ 1 h 41"/>
                  <a:gd name="T12" fmla="*/ 2 w 60"/>
                  <a:gd name="T13" fmla="*/ 1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41"/>
                  <a:gd name="T23" fmla="*/ 60 w 60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41">
                    <a:moveTo>
                      <a:pt x="26" y="11"/>
                    </a:moveTo>
                    <a:lnTo>
                      <a:pt x="38" y="19"/>
                    </a:lnTo>
                    <a:lnTo>
                      <a:pt x="60" y="0"/>
                    </a:lnTo>
                    <a:lnTo>
                      <a:pt x="49" y="37"/>
                    </a:lnTo>
                    <a:lnTo>
                      <a:pt x="26" y="41"/>
                    </a:lnTo>
                    <a:lnTo>
                      <a:pt x="0" y="15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69" name="Freeform 113"/>
              <p:cNvSpPr>
                <a:spLocks/>
              </p:cNvSpPr>
              <p:nvPr/>
            </p:nvSpPr>
            <p:spPr bwMode="auto">
              <a:xfrm>
                <a:off x="1453" y="1452"/>
                <a:ext cx="14" cy="11"/>
              </a:xfrm>
              <a:custGeom>
                <a:avLst/>
                <a:gdLst>
                  <a:gd name="T0" fmla="*/ 0 w 30"/>
                  <a:gd name="T1" fmla="*/ 0 h 22"/>
                  <a:gd name="T2" fmla="*/ 1 w 30"/>
                  <a:gd name="T3" fmla="*/ 1 h 22"/>
                  <a:gd name="T4" fmla="*/ 1 w 30"/>
                  <a:gd name="T5" fmla="*/ 1 h 22"/>
                  <a:gd name="T6" fmla="*/ 0 w 30"/>
                  <a:gd name="T7" fmla="*/ 1 h 22"/>
                  <a:gd name="T8" fmla="*/ 0 w 30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15" y="0"/>
                    </a:moveTo>
                    <a:lnTo>
                      <a:pt x="26" y="7"/>
                    </a:lnTo>
                    <a:lnTo>
                      <a:pt x="30" y="22"/>
                    </a:lnTo>
                    <a:lnTo>
                      <a:pt x="0" y="2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27770" name="Freeform 114"/>
              <p:cNvSpPr>
                <a:spLocks/>
              </p:cNvSpPr>
              <p:nvPr/>
            </p:nvSpPr>
            <p:spPr bwMode="auto">
              <a:xfrm>
                <a:off x="1069" y="1833"/>
                <a:ext cx="22" cy="14"/>
              </a:xfrm>
              <a:custGeom>
                <a:avLst/>
                <a:gdLst>
                  <a:gd name="T0" fmla="*/ 2 w 45"/>
                  <a:gd name="T1" fmla="*/ 1 h 26"/>
                  <a:gd name="T2" fmla="*/ 0 w 45"/>
                  <a:gd name="T3" fmla="*/ 0 h 26"/>
                  <a:gd name="T4" fmla="*/ 0 w 45"/>
                  <a:gd name="T5" fmla="*/ 1 h 26"/>
                  <a:gd name="T6" fmla="*/ 0 w 45"/>
                  <a:gd name="T7" fmla="*/ 2 h 26"/>
                  <a:gd name="T8" fmla="*/ 2 w 45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26"/>
                  <a:gd name="T17" fmla="*/ 45 w 45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26">
                    <a:moveTo>
                      <a:pt x="45" y="15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3" y="26"/>
                    </a:lnTo>
                    <a:lnTo>
                      <a:pt x="45" y="15"/>
                    </a:lnTo>
                    <a:close/>
                  </a:path>
                </a:pathLst>
              </a:custGeom>
              <a:solidFill>
                <a:srgbClr val="FFB7C3"/>
              </a:solidFill>
              <a:ln w="800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</p:grpSp>
      <p:sp>
        <p:nvSpPr>
          <p:cNvPr id="27683" name="Freeform 115"/>
          <p:cNvSpPr>
            <a:spLocks/>
          </p:cNvSpPr>
          <p:nvPr/>
        </p:nvSpPr>
        <p:spPr bwMode="auto">
          <a:xfrm>
            <a:off x="2633663" y="4016375"/>
            <a:ext cx="473075" cy="222250"/>
          </a:xfrm>
          <a:custGeom>
            <a:avLst/>
            <a:gdLst>
              <a:gd name="T0" fmla="*/ 2147483647 w 439"/>
              <a:gd name="T1" fmla="*/ 2147483647 h 194"/>
              <a:gd name="T2" fmla="*/ 2147483647 w 439"/>
              <a:gd name="T3" fmla="*/ 0 h 194"/>
              <a:gd name="T4" fmla="*/ 2147483647 w 439"/>
              <a:gd name="T5" fmla="*/ 0 h 194"/>
              <a:gd name="T6" fmla="*/ 2147483647 w 439"/>
              <a:gd name="T7" fmla="*/ 2147483647 h 194"/>
              <a:gd name="T8" fmla="*/ 2147483647 w 439"/>
              <a:gd name="T9" fmla="*/ 2147483647 h 194"/>
              <a:gd name="T10" fmla="*/ 2147483647 w 439"/>
              <a:gd name="T11" fmla="*/ 2147483647 h 194"/>
              <a:gd name="T12" fmla="*/ 2147483647 w 439"/>
              <a:gd name="T13" fmla="*/ 2147483647 h 194"/>
              <a:gd name="T14" fmla="*/ 2147483647 w 439"/>
              <a:gd name="T15" fmla="*/ 2147483647 h 194"/>
              <a:gd name="T16" fmla="*/ 2147483647 w 439"/>
              <a:gd name="T17" fmla="*/ 2147483647 h 194"/>
              <a:gd name="T18" fmla="*/ 2147483647 w 439"/>
              <a:gd name="T19" fmla="*/ 2147483647 h 194"/>
              <a:gd name="T20" fmla="*/ 2147483647 w 439"/>
              <a:gd name="T21" fmla="*/ 2147483647 h 194"/>
              <a:gd name="T22" fmla="*/ 2147483647 w 439"/>
              <a:gd name="T23" fmla="*/ 2147483647 h 194"/>
              <a:gd name="T24" fmla="*/ 2147483647 w 439"/>
              <a:gd name="T25" fmla="*/ 2147483647 h 194"/>
              <a:gd name="T26" fmla="*/ 2147483647 w 439"/>
              <a:gd name="T27" fmla="*/ 2147483647 h 194"/>
              <a:gd name="T28" fmla="*/ 2147483647 w 439"/>
              <a:gd name="T29" fmla="*/ 2147483647 h 194"/>
              <a:gd name="T30" fmla="*/ 2147483647 w 439"/>
              <a:gd name="T31" fmla="*/ 2147483647 h 194"/>
              <a:gd name="T32" fmla="*/ 2147483647 w 439"/>
              <a:gd name="T33" fmla="*/ 2147483647 h 194"/>
              <a:gd name="T34" fmla="*/ 2147483647 w 439"/>
              <a:gd name="T35" fmla="*/ 2147483647 h 194"/>
              <a:gd name="T36" fmla="*/ 2147483647 w 439"/>
              <a:gd name="T37" fmla="*/ 2147483647 h 194"/>
              <a:gd name="T38" fmla="*/ 2147483647 w 439"/>
              <a:gd name="T39" fmla="*/ 2147483647 h 194"/>
              <a:gd name="T40" fmla="*/ 2147483647 w 439"/>
              <a:gd name="T41" fmla="*/ 2147483647 h 194"/>
              <a:gd name="T42" fmla="*/ 2147483647 w 439"/>
              <a:gd name="T43" fmla="*/ 2147483647 h 194"/>
              <a:gd name="T44" fmla="*/ 2147483647 w 439"/>
              <a:gd name="T45" fmla="*/ 2147483647 h 194"/>
              <a:gd name="T46" fmla="*/ 2147483647 w 439"/>
              <a:gd name="T47" fmla="*/ 2147483647 h 194"/>
              <a:gd name="T48" fmla="*/ 2147483647 w 439"/>
              <a:gd name="T49" fmla="*/ 2147483647 h 194"/>
              <a:gd name="T50" fmla="*/ 2147483647 w 439"/>
              <a:gd name="T51" fmla="*/ 2147483647 h 194"/>
              <a:gd name="T52" fmla="*/ 2147483647 w 439"/>
              <a:gd name="T53" fmla="*/ 2147483647 h 194"/>
              <a:gd name="T54" fmla="*/ 2147483647 w 439"/>
              <a:gd name="T55" fmla="*/ 2147483647 h 194"/>
              <a:gd name="T56" fmla="*/ 2147483647 w 439"/>
              <a:gd name="T57" fmla="*/ 2147483647 h 194"/>
              <a:gd name="T58" fmla="*/ 2147483647 w 439"/>
              <a:gd name="T59" fmla="*/ 2147483647 h 194"/>
              <a:gd name="T60" fmla="*/ 2147483647 w 439"/>
              <a:gd name="T61" fmla="*/ 2147483647 h 194"/>
              <a:gd name="T62" fmla="*/ 2147483647 w 439"/>
              <a:gd name="T63" fmla="*/ 2147483647 h 194"/>
              <a:gd name="T64" fmla="*/ 2147483647 w 439"/>
              <a:gd name="T65" fmla="*/ 2147483647 h 194"/>
              <a:gd name="T66" fmla="*/ 2147483647 w 439"/>
              <a:gd name="T67" fmla="*/ 2147483647 h 194"/>
              <a:gd name="T68" fmla="*/ 2147483647 w 439"/>
              <a:gd name="T69" fmla="*/ 2147483647 h 194"/>
              <a:gd name="T70" fmla="*/ 2147483647 w 439"/>
              <a:gd name="T71" fmla="*/ 2147483647 h 194"/>
              <a:gd name="T72" fmla="*/ 2147483647 w 439"/>
              <a:gd name="T73" fmla="*/ 2147483647 h 194"/>
              <a:gd name="T74" fmla="*/ 0 w 439"/>
              <a:gd name="T75" fmla="*/ 2147483647 h 194"/>
              <a:gd name="T76" fmla="*/ 0 w 439"/>
              <a:gd name="T77" fmla="*/ 2147483647 h 194"/>
              <a:gd name="T78" fmla="*/ 2147483647 w 439"/>
              <a:gd name="T79" fmla="*/ 2147483647 h 194"/>
              <a:gd name="T80" fmla="*/ 2147483647 w 439"/>
              <a:gd name="T81" fmla="*/ 2147483647 h 194"/>
              <a:gd name="T82" fmla="*/ 2147483647 w 439"/>
              <a:gd name="T83" fmla="*/ 2147483647 h 194"/>
              <a:gd name="T84" fmla="*/ 2147483647 w 439"/>
              <a:gd name="T85" fmla="*/ 2147483647 h 194"/>
              <a:gd name="T86" fmla="*/ 2147483647 w 439"/>
              <a:gd name="T87" fmla="*/ 2147483647 h 19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39"/>
              <a:gd name="T133" fmla="*/ 0 h 194"/>
              <a:gd name="T134" fmla="*/ 439 w 439"/>
              <a:gd name="T135" fmla="*/ 194 h 19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39" h="194">
                <a:moveTo>
                  <a:pt x="150" y="10"/>
                </a:moveTo>
                <a:lnTo>
                  <a:pt x="165" y="0"/>
                </a:lnTo>
                <a:lnTo>
                  <a:pt x="182" y="0"/>
                </a:lnTo>
                <a:lnTo>
                  <a:pt x="190" y="14"/>
                </a:lnTo>
                <a:lnTo>
                  <a:pt x="206" y="3"/>
                </a:lnTo>
                <a:lnTo>
                  <a:pt x="222" y="8"/>
                </a:lnTo>
                <a:lnTo>
                  <a:pt x="247" y="33"/>
                </a:lnTo>
                <a:lnTo>
                  <a:pt x="274" y="44"/>
                </a:lnTo>
                <a:lnTo>
                  <a:pt x="284" y="46"/>
                </a:lnTo>
                <a:lnTo>
                  <a:pt x="298" y="35"/>
                </a:lnTo>
                <a:lnTo>
                  <a:pt x="312" y="30"/>
                </a:lnTo>
                <a:lnTo>
                  <a:pt x="349" y="40"/>
                </a:lnTo>
                <a:lnTo>
                  <a:pt x="399" y="51"/>
                </a:lnTo>
                <a:lnTo>
                  <a:pt x="439" y="62"/>
                </a:lnTo>
                <a:lnTo>
                  <a:pt x="425" y="79"/>
                </a:lnTo>
                <a:lnTo>
                  <a:pt x="399" y="105"/>
                </a:lnTo>
                <a:lnTo>
                  <a:pt x="393" y="114"/>
                </a:lnTo>
                <a:lnTo>
                  <a:pt x="395" y="132"/>
                </a:lnTo>
                <a:lnTo>
                  <a:pt x="376" y="132"/>
                </a:lnTo>
                <a:lnTo>
                  <a:pt x="358" y="119"/>
                </a:lnTo>
                <a:lnTo>
                  <a:pt x="339" y="114"/>
                </a:lnTo>
                <a:lnTo>
                  <a:pt x="291" y="125"/>
                </a:lnTo>
                <a:lnTo>
                  <a:pt x="278" y="136"/>
                </a:lnTo>
                <a:lnTo>
                  <a:pt x="264" y="153"/>
                </a:lnTo>
                <a:lnTo>
                  <a:pt x="238" y="170"/>
                </a:lnTo>
                <a:lnTo>
                  <a:pt x="223" y="170"/>
                </a:lnTo>
                <a:lnTo>
                  <a:pt x="207" y="156"/>
                </a:lnTo>
                <a:lnTo>
                  <a:pt x="193" y="156"/>
                </a:lnTo>
                <a:lnTo>
                  <a:pt x="144" y="180"/>
                </a:lnTo>
                <a:lnTo>
                  <a:pt x="120" y="192"/>
                </a:lnTo>
                <a:lnTo>
                  <a:pt x="102" y="194"/>
                </a:lnTo>
                <a:lnTo>
                  <a:pt x="63" y="192"/>
                </a:lnTo>
                <a:lnTo>
                  <a:pt x="46" y="192"/>
                </a:lnTo>
                <a:lnTo>
                  <a:pt x="34" y="173"/>
                </a:lnTo>
                <a:lnTo>
                  <a:pt x="28" y="167"/>
                </a:lnTo>
                <a:lnTo>
                  <a:pt x="14" y="160"/>
                </a:lnTo>
                <a:lnTo>
                  <a:pt x="7" y="151"/>
                </a:lnTo>
                <a:lnTo>
                  <a:pt x="0" y="132"/>
                </a:lnTo>
                <a:lnTo>
                  <a:pt x="0" y="111"/>
                </a:lnTo>
                <a:lnTo>
                  <a:pt x="43" y="94"/>
                </a:lnTo>
                <a:lnTo>
                  <a:pt x="90" y="94"/>
                </a:lnTo>
                <a:lnTo>
                  <a:pt x="119" y="67"/>
                </a:lnTo>
                <a:lnTo>
                  <a:pt x="122" y="23"/>
                </a:lnTo>
                <a:lnTo>
                  <a:pt x="150" y="10"/>
                </a:lnTo>
                <a:close/>
              </a:path>
            </a:pathLst>
          </a:custGeom>
          <a:solidFill>
            <a:srgbClr val="C0C0C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4" name="Freeform 116"/>
          <p:cNvSpPr>
            <a:spLocks/>
          </p:cNvSpPr>
          <p:nvPr/>
        </p:nvSpPr>
        <p:spPr bwMode="auto">
          <a:xfrm>
            <a:off x="2952750" y="4972050"/>
            <a:ext cx="219075" cy="155575"/>
          </a:xfrm>
          <a:custGeom>
            <a:avLst/>
            <a:gdLst>
              <a:gd name="T0" fmla="*/ 2147483647 w 202"/>
              <a:gd name="T1" fmla="*/ 2147483647 h 137"/>
              <a:gd name="T2" fmla="*/ 2147483647 w 202"/>
              <a:gd name="T3" fmla="*/ 2147483647 h 137"/>
              <a:gd name="T4" fmla="*/ 2147483647 w 202"/>
              <a:gd name="T5" fmla="*/ 2147483647 h 137"/>
              <a:gd name="T6" fmla="*/ 2147483647 w 202"/>
              <a:gd name="T7" fmla="*/ 2147483647 h 137"/>
              <a:gd name="T8" fmla="*/ 2147483647 w 202"/>
              <a:gd name="T9" fmla="*/ 2147483647 h 137"/>
              <a:gd name="T10" fmla="*/ 2147483647 w 202"/>
              <a:gd name="T11" fmla="*/ 0 h 137"/>
              <a:gd name="T12" fmla="*/ 2147483647 w 202"/>
              <a:gd name="T13" fmla="*/ 2147483647 h 137"/>
              <a:gd name="T14" fmla="*/ 2147483647 w 202"/>
              <a:gd name="T15" fmla="*/ 2147483647 h 137"/>
              <a:gd name="T16" fmla="*/ 2147483647 w 202"/>
              <a:gd name="T17" fmla="*/ 2147483647 h 137"/>
              <a:gd name="T18" fmla="*/ 2147483647 w 202"/>
              <a:gd name="T19" fmla="*/ 2147483647 h 137"/>
              <a:gd name="T20" fmla="*/ 2147483647 w 202"/>
              <a:gd name="T21" fmla="*/ 2147483647 h 137"/>
              <a:gd name="T22" fmla="*/ 2147483647 w 202"/>
              <a:gd name="T23" fmla="*/ 2147483647 h 137"/>
              <a:gd name="T24" fmla="*/ 2147483647 w 202"/>
              <a:gd name="T25" fmla="*/ 2147483647 h 137"/>
              <a:gd name="T26" fmla="*/ 2147483647 w 202"/>
              <a:gd name="T27" fmla="*/ 2147483647 h 137"/>
              <a:gd name="T28" fmla="*/ 2147483647 w 202"/>
              <a:gd name="T29" fmla="*/ 2147483647 h 137"/>
              <a:gd name="T30" fmla="*/ 2147483647 w 202"/>
              <a:gd name="T31" fmla="*/ 2147483647 h 137"/>
              <a:gd name="T32" fmla="*/ 2147483647 w 202"/>
              <a:gd name="T33" fmla="*/ 2147483647 h 137"/>
              <a:gd name="T34" fmla="*/ 2147483647 w 202"/>
              <a:gd name="T35" fmla="*/ 2147483647 h 137"/>
              <a:gd name="T36" fmla="*/ 2147483647 w 202"/>
              <a:gd name="T37" fmla="*/ 2147483647 h 137"/>
              <a:gd name="T38" fmla="*/ 2147483647 w 202"/>
              <a:gd name="T39" fmla="*/ 2147483647 h 137"/>
              <a:gd name="T40" fmla="*/ 2147483647 w 202"/>
              <a:gd name="T41" fmla="*/ 2147483647 h 137"/>
              <a:gd name="T42" fmla="*/ 0 w 202"/>
              <a:gd name="T43" fmla="*/ 2147483647 h 137"/>
              <a:gd name="T44" fmla="*/ 2147483647 w 202"/>
              <a:gd name="T45" fmla="*/ 2147483647 h 137"/>
              <a:gd name="T46" fmla="*/ 2147483647 w 202"/>
              <a:gd name="T47" fmla="*/ 2147483647 h 13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02"/>
              <a:gd name="T73" fmla="*/ 0 h 137"/>
              <a:gd name="T74" fmla="*/ 202 w 202"/>
              <a:gd name="T75" fmla="*/ 137 h 13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02" h="137">
                <a:moveTo>
                  <a:pt x="7" y="41"/>
                </a:moveTo>
                <a:lnTo>
                  <a:pt x="42" y="17"/>
                </a:lnTo>
                <a:lnTo>
                  <a:pt x="65" y="13"/>
                </a:lnTo>
                <a:lnTo>
                  <a:pt x="87" y="7"/>
                </a:lnTo>
                <a:lnTo>
                  <a:pt x="106" y="7"/>
                </a:lnTo>
                <a:lnTo>
                  <a:pt x="124" y="0"/>
                </a:lnTo>
                <a:lnTo>
                  <a:pt x="157" y="7"/>
                </a:lnTo>
                <a:lnTo>
                  <a:pt x="175" y="6"/>
                </a:lnTo>
                <a:lnTo>
                  <a:pt x="194" y="25"/>
                </a:lnTo>
                <a:lnTo>
                  <a:pt x="192" y="78"/>
                </a:lnTo>
                <a:lnTo>
                  <a:pt x="202" y="84"/>
                </a:lnTo>
                <a:lnTo>
                  <a:pt x="188" y="107"/>
                </a:lnTo>
                <a:lnTo>
                  <a:pt x="143" y="116"/>
                </a:lnTo>
                <a:lnTo>
                  <a:pt x="124" y="111"/>
                </a:lnTo>
                <a:lnTo>
                  <a:pt x="112" y="137"/>
                </a:lnTo>
                <a:lnTo>
                  <a:pt x="78" y="134"/>
                </a:lnTo>
                <a:lnTo>
                  <a:pt x="65" y="131"/>
                </a:lnTo>
                <a:lnTo>
                  <a:pt x="45" y="129"/>
                </a:lnTo>
                <a:lnTo>
                  <a:pt x="33" y="118"/>
                </a:lnTo>
                <a:lnTo>
                  <a:pt x="26" y="122"/>
                </a:lnTo>
                <a:lnTo>
                  <a:pt x="11" y="111"/>
                </a:lnTo>
                <a:lnTo>
                  <a:pt x="0" y="78"/>
                </a:lnTo>
                <a:lnTo>
                  <a:pt x="8" y="62"/>
                </a:lnTo>
                <a:lnTo>
                  <a:pt x="7" y="41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5" name="Freeform 117"/>
          <p:cNvSpPr>
            <a:spLocks/>
          </p:cNvSpPr>
          <p:nvPr/>
        </p:nvSpPr>
        <p:spPr bwMode="auto">
          <a:xfrm>
            <a:off x="2720975" y="4462463"/>
            <a:ext cx="439738" cy="555625"/>
          </a:xfrm>
          <a:custGeom>
            <a:avLst/>
            <a:gdLst>
              <a:gd name="T0" fmla="*/ 2147483647 w 408"/>
              <a:gd name="T1" fmla="*/ 2147483647 h 482"/>
              <a:gd name="T2" fmla="*/ 2147483647 w 408"/>
              <a:gd name="T3" fmla="*/ 2147483647 h 482"/>
              <a:gd name="T4" fmla="*/ 2147483647 w 408"/>
              <a:gd name="T5" fmla="*/ 2147483647 h 482"/>
              <a:gd name="T6" fmla="*/ 2147483647 w 408"/>
              <a:gd name="T7" fmla="*/ 2147483647 h 482"/>
              <a:gd name="T8" fmla="*/ 2147483647 w 408"/>
              <a:gd name="T9" fmla="*/ 2147483647 h 482"/>
              <a:gd name="T10" fmla="*/ 2147483647 w 408"/>
              <a:gd name="T11" fmla="*/ 2147483647 h 482"/>
              <a:gd name="T12" fmla="*/ 2147483647 w 408"/>
              <a:gd name="T13" fmla="*/ 2147483647 h 482"/>
              <a:gd name="T14" fmla="*/ 2147483647 w 408"/>
              <a:gd name="T15" fmla="*/ 2147483647 h 482"/>
              <a:gd name="T16" fmla="*/ 2147483647 w 408"/>
              <a:gd name="T17" fmla="*/ 2147483647 h 482"/>
              <a:gd name="T18" fmla="*/ 2147483647 w 408"/>
              <a:gd name="T19" fmla="*/ 2147483647 h 482"/>
              <a:gd name="T20" fmla="*/ 2147483647 w 408"/>
              <a:gd name="T21" fmla="*/ 2147483647 h 482"/>
              <a:gd name="T22" fmla="*/ 2147483647 w 408"/>
              <a:gd name="T23" fmla="*/ 2147483647 h 482"/>
              <a:gd name="T24" fmla="*/ 2147483647 w 408"/>
              <a:gd name="T25" fmla="*/ 2147483647 h 482"/>
              <a:gd name="T26" fmla="*/ 2147483647 w 408"/>
              <a:gd name="T27" fmla="*/ 2147483647 h 482"/>
              <a:gd name="T28" fmla="*/ 2147483647 w 408"/>
              <a:gd name="T29" fmla="*/ 2147483647 h 482"/>
              <a:gd name="T30" fmla="*/ 2147483647 w 408"/>
              <a:gd name="T31" fmla="*/ 2147483647 h 482"/>
              <a:gd name="T32" fmla="*/ 2147483647 w 408"/>
              <a:gd name="T33" fmla="*/ 2147483647 h 482"/>
              <a:gd name="T34" fmla="*/ 2147483647 w 408"/>
              <a:gd name="T35" fmla="*/ 2147483647 h 482"/>
              <a:gd name="T36" fmla="*/ 2147483647 w 408"/>
              <a:gd name="T37" fmla="*/ 2147483647 h 482"/>
              <a:gd name="T38" fmla="*/ 2147483647 w 408"/>
              <a:gd name="T39" fmla="*/ 2147483647 h 482"/>
              <a:gd name="T40" fmla="*/ 2147483647 w 408"/>
              <a:gd name="T41" fmla="*/ 2147483647 h 482"/>
              <a:gd name="T42" fmla="*/ 2147483647 w 408"/>
              <a:gd name="T43" fmla="*/ 2147483647 h 482"/>
              <a:gd name="T44" fmla="*/ 2147483647 w 408"/>
              <a:gd name="T45" fmla="*/ 2147483647 h 482"/>
              <a:gd name="T46" fmla="*/ 2147483647 w 408"/>
              <a:gd name="T47" fmla="*/ 2147483647 h 482"/>
              <a:gd name="T48" fmla="*/ 2147483647 w 408"/>
              <a:gd name="T49" fmla="*/ 2147483647 h 482"/>
              <a:gd name="T50" fmla="*/ 2147483647 w 408"/>
              <a:gd name="T51" fmla="*/ 2147483647 h 482"/>
              <a:gd name="T52" fmla="*/ 2147483647 w 408"/>
              <a:gd name="T53" fmla="*/ 2147483647 h 482"/>
              <a:gd name="T54" fmla="*/ 2147483647 w 408"/>
              <a:gd name="T55" fmla="*/ 2147483647 h 482"/>
              <a:gd name="T56" fmla="*/ 2147483647 w 408"/>
              <a:gd name="T57" fmla="*/ 2147483647 h 482"/>
              <a:gd name="T58" fmla="*/ 2147483647 w 408"/>
              <a:gd name="T59" fmla="*/ 2147483647 h 482"/>
              <a:gd name="T60" fmla="*/ 2147483647 w 408"/>
              <a:gd name="T61" fmla="*/ 2147483647 h 482"/>
              <a:gd name="T62" fmla="*/ 2147483647 w 408"/>
              <a:gd name="T63" fmla="*/ 2147483647 h 482"/>
              <a:gd name="T64" fmla="*/ 2147483647 w 408"/>
              <a:gd name="T65" fmla="*/ 2147483647 h 48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08"/>
              <a:gd name="T100" fmla="*/ 0 h 482"/>
              <a:gd name="T101" fmla="*/ 408 w 408"/>
              <a:gd name="T102" fmla="*/ 482 h 48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08" h="482">
                <a:moveTo>
                  <a:pt x="69" y="33"/>
                </a:moveTo>
                <a:lnTo>
                  <a:pt x="150" y="3"/>
                </a:lnTo>
                <a:lnTo>
                  <a:pt x="187" y="0"/>
                </a:lnTo>
                <a:lnTo>
                  <a:pt x="210" y="1"/>
                </a:lnTo>
                <a:lnTo>
                  <a:pt x="218" y="7"/>
                </a:lnTo>
                <a:lnTo>
                  <a:pt x="224" y="15"/>
                </a:lnTo>
                <a:lnTo>
                  <a:pt x="226" y="23"/>
                </a:lnTo>
                <a:lnTo>
                  <a:pt x="233" y="26"/>
                </a:lnTo>
                <a:lnTo>
                  <a:pt x="243" y="45"/>
                </a:lnTo>
                <a:lnTo>
                  <a:pt x="244" y="72"/>
                </a:lnTo>
                <a:lnTo>
                  <a:pt x="254" y="82"/>
                </a:lnTo>
                <a:lnTo>
                  <a:pt x="278" y="82"/>
                </a:lnTo>
                <a:lnTo>
                  <a:pt x="293" y="120"/>
                </a:lnTo>
                <a:lnTo>
                  <a:pt x="293" y="147"/>
                </a:lnTo>
                <a:lnTo>
                  <a:pt x="303" y="164"/>
                </a:lnTo>
                <a:lnTo>
                  <a:pt x="314" y="164"/>
                </a:lnTo>
                <a:lnTo>
                  <a:pt x="338" y="147"/>
                </a:lnTo>
                <a:lnTo>
                  <a:pt x="352" y="158"/>
                </a:lnTo>
                <a:lnTo>
                  <a:pt x="353" y="180"/>
                </a:lnTo>
                <a:lnTo>
                  <a:pt x="378" y="194"/>
                </a:lnTo>
                <a:lnTo>
                  <a:pt x="374" y="218"/>
                </a:lnTo>
                <a:lnTo>
                  <a:pt x="375" y="224"/>
                </a:lnTo>
                <a:lnTo>
                  <a:pt x="379" y="228"/>
                </a:lnTo>
                <a:lnTo>
                  <a:pt x="370" y="240"/>
                </a:lnTo>
                <a:lnTo>
                  <a:pt x="368" y="255"/>
                </a:lnTo>
                <a:lnTo>
                  <a:pt x="381" y="285"/>
                </a:lnTo>
                <a:lnTo>
                  <a:pt x="401" y="289"/>
                </a:lnTo>
                <a:lnTo>
                  <a:pt x="408" y="304"/>
                </a:lnTo>
                <a:lnTo>
                  <a:pt x="401" y="333"/>
                </a:lnTo>
                <a:lnTo>
                  <a:pt x="371" y="360"/>
                </a:lnTo>
                <a:lnTo>
                  <a:pt x="379" y="407"/>
                </a:lnTo>
                <a:lnTo>
                  <a:pt x="368" y="427"/>
                </a:lnTo>
                <a:lnTo>
                  <a:pt x="375" y="449"/>
                </a:lnTo>
                <a:lnTo>
                  <a:pt x="338" y="442"/>
                </a:lnTo>
                <a:lnTo>
                  <a:pt x="319" y="449"/>
                </a:lnTo>
                <a:lnTo>
                  <a:pt x="300" y="449"/>
                </a:lnTo>
                <a:lnTo>
                  <a:pt x="278" y="455"/>
                </a:lnTo>
                <a:lnTo>
                  <a:pt x="256" y="459"/>
                </a:lnTo>
                <a:lnTo>
                  <a:pt x="221" y="482"/>
                </a:lnTo>
                <a:lnTo>
                  <a:pt x="222" y="438"/>
                </a:lnTo>
                <a:lnTo>
                  <a:pt x="215" y="427"/>
                </a:lnTo>
                <a:lnTo>
                  <a:pt x="191" y="423"/>
                </a:lnTo>
                <a:lnTo>
                  <a:pt x="183" y="404"/>
                </a:lnTo>
                <a:lnTo>
                  <a:pt x="168" y="403"/>
                </a:lnTo>
                <a:lnTo>
                  <a:pt x="162" y="408"/>
                </a:lnTo>
                <a:lnTo>
                  <a:pt x="131" y="403"/>
                </a:lnTo>
                <a:lnTo>
                  <a:pt x="120" y="412"/>
                </a:lnTo>
                <a:lnTo>
                  <a:pt x="114" y="445"/>
                </a:lnTo>
                <a:lnTo>
                  <a:pt x="101" y="472"/>
                </a:lnTo>
                <a:lnTo>
                  <a:pt x="16" y="397"/>
                </a:lnTo>
                <a:lnTo>
                  <a:pt x="0" y="362"/>
                </a:lnTo>
                <a:lnTo>
                  <a:pt x="23" y="352"/>
                </a:lnTo>
                <a:lnTo>
                  <a:pt x="41" y="343"/>
                </a:lnTo>
                <a:lnTo>
                  <a:pt x="41" y="315"/>
                </a:lnTo>
                <a:lnTo>
                  <a:pt x="60" y="304"/>
                </a:lnTo>
                <a:lnTo>
                  <a:pt x="69" y="284"/>
                </a:lnTo>
                <a:lnTo>
                  <a:pt x="90" y="270"/>
                </a:lnTo>
                <a:lnTo>
                  <a:pt x="94" y="251"/>
                </a:lnTo>
                <a:lnTo>
                  <a:pt x="91" y="231"/>
                </a:lnTo>
                <a:lnTo>
                  <a:pt x="105" y="220"/>
                </a:lnTo>
                <a:lnTo>
                  <a:pt x="86" y="191"/>
                </a:lnTo>
                <a:lnTo>
                  <a:pt x="106" y="153"/>
                </a:lnTo>
                <a:lnTo>
                  <a:pt x="84" y="127"/>
                </a:lnTo>
                <a:lnTo>
                  <a:pt x="90" y="98"/>
                </a:lnTo>
                <a:lnTo>
                  <a:pt x="69" y="72"/>
                </a:lnTo>
                <a:lnTo>
                  <a:pt x="69" y="33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6" name="Freeform 118"/>
          <p:cNvSpPr>
            <a:spLocks/>
          </p:cNvSpPr>
          <p:nvPr/>
        </p:nvSpPr>
        <p:spPr bwMode="auto">
          <a:xfrm>
            <a:off x="3959225" y="4171950"/>
            <a:ext cx="360363" cy="346075"/>
          </a:xfrm>
          <a:custGeom>
            <a:avLst/>
            <a:gdLst>
              <a:gd name="T0" fmla="*/ 2147483647 w 333"/>
              <a:gd name="T1" fmla="*/ 0 h 300"/>
              <a:gd name="T2" fmla="*/ 2147483647 w 333"/>
              <a:gd name="T3" fmla="*/ 2147483647 h 300"/>
              <a:gd name="T4" fmla="*/ 2147483647 w 333"/>
              <a:gd name="T5" fmla="*/ 2147483647 h 300"/>
              <a:gd name="T6" fmla="*/ 2147483647 w 333"/>
              <a:gd name="T7" fmla="*/ 2147483647 h 300"/>
              <a:gd name="T8" fmla="*/ 2147483647 w 333"/>
              <a:gd name="T9" fmla="*/ 2147483647 h 300"/>
              <a:gd name="T10" fmla="*/ 2147483647 w 333"/>
              <a:gd name="T11" fmla="*/ 2147483647 h 300"/>
              <a:gd name="T12" fmla="*/ 0 w 333"/>
              <a:gd name="T13" fmla="*/ 2147483647 h 300"/>
              <a:gd name="T14" fmla="*/ 2147483647 w 333"/>
              <a:gd name="T15" fmla="*/ 2147483647 h 300"/>
              <a:gd name="T16" fmla="*/ 2147483647 w 333"/>
              <a:gd name="T17" fmla="*/ 2147483647 h 300"/>
              <a:gd name="T18" fmla="*/ 2147483647 w 333"/>
              <a:gd name="T19" fmla="*/ 2147483647 h 300"/>
              <a:gd name="T20" fmla="*/ 2147483647 w 333"/>
              <a:gd name="T21" fmla="*/ 2147483647 h 300"/>
              <a:gd name="T22" fmla="*/ 2147483647 w 333"/>
              <a:gd name="T23" fmla="*/ 2147483647 h 300"/>
              <a:gd name="T24" fmla="*/ 2147483647 w 333"/>
              <a:gd name="T25" fmla="*/ 2147483647 h 300"/>
              <a:gd name="T26" fmla="*/ 2147483647 w 333"/>
              <a:gd name="T27" fmla="*/ 2147483647 h 300"/>
              <a:gd name="T28" fmla="*/ 2147483647 w 333"/>
              <a:gd name="T29" fmla="*/ 2147483647 h 300"/>
              <a:gd name="T30" fmla="*/ 2147483647 w 333"/>
              <a:gd name="T31" fmla="*/ 2147483647 h 300"/>
              <a:gd name="T32" fmla="*/ 2147483647 w 333"/>
              <a:gd name="T33" fmla="*/ 2147483647 h 300"/>
              <a:gd name="T34" fmla="*/ 2147483647 w 333"/>
              <a:gd name="T35" fmla="*/ 2147483647 h 300"/>
              <a:gd name="T36" fmla="*/ 2147483647 w 333"/>
              <a:gd name="T37" fmla="*/ 2147483647 h 300"/>
              <a:gd name="T38" fmla="*/ 2147483647 w 333"/>
              <a:gd name="T39" fmla="*/ 2147483647 h 300"/>
              <a:gd name="T40" fmla="*/ 2147483647 w 333"/>
              <a:gd name="T41" fmla="*/ 2147483647 h 300"/>
              <a:gd name="T42" fmla="*/ 2147483647 w 333"/>
              <a:gd name="T43" fmla="*/ 2147483647 h 300"/>
              <a:gd name="T44" fmla="*/ 2147483647 w 333"/>
              <a:gd name="T45" fmla="*/ 2147483647 h 3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3"/>
              <a:gd name="T70" fmla="*/ 0 h 300"/>
              <a:gd name="T71" fmla="*/ 333 w 333"/>
              <a:gd name="T72" fmla="*/ 300 h 30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3" h="300">
                <a:moveTo>
                  <a:pt x="333" y="0"/>
                </a:moveTo>
                <a:lnTo>
                  <a:pt x="244" y="24"/>
                </a:lnTo>
                <a:lnTo>
                  <a:pt x="183" y="65"/>
                </a:lnTo>
                <a:lnTo>
                  <a:pt x="97" y="99"/>
                </a:lnTo>
                <a:lnTo>
                  <a:pt x="72" y="127"/>
                </a:lnTo>
                <a:lnTo>
                  <a:pt x="34" y="136"/>
                </a:lnTo>
                <a:lnTo>
                  <a:pt x="0" y="140"/>
                </a:lnTo>
                <a:lnTo>
                  <a:pt x="23" y="165"/>
                </a:lnTo>
                <a:lnTo>
                  <a:pt x="53" y="168"/>
                </a:lnTo>
                <a:lnTo>
                  <a:pt x="72" y="179"/>
                </a:lnTo>
                <a:lnTo>
                  <a:pt x="105" y="213"/>
                </a:lnTo>
                <a:lnTo>
                  <a:pt x="112" y="243"/>
                </a:lnTo>
                <a:lnTo>
                  <a:pt x="128" y="250"/>
                </a:lnTo>
                <a:lnTo>
                  <a:pt x="150" y="252"/>
                </a:lnTo>
                <a:lnTo>
                  <a:pt x="168" y="237"/>
                </a:lnTo>
                <a:lnTo>
                  <a:pt x="176" y="250"/>
                </a:lnTo>
                <a:lnTo>
                  <a:pt x="195" y="241"/>
                </a:lnTo>
                <a:lnTo>
                  <a:pt x="225" y="239"/>
                </a:lnTo>
                <a:lnTo>
                  <a:pt x="206" y="278"/>
                </a:lnTo>
                <a:lnTo>
                  <a:pt x="179" y="292"/>
                </a:lnTo>
                <a:lnTo>
                  <a:pt x="160" y="289"/>
                </a:lnTo>
                <a:lnTo>
                  <a:pt x="132" y="277"/>
                </a:lnTo>
                <a:lnTo>
                  <a:pt x="123" y="300"/>
                </a:lnTo>
              </a:path>
            </a:pathLst>
          </a:cu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7" name="Freeform 119"/>
          <p:cNvSpPr>
            <a:spLocks/>
          </p:cNvSpPr>
          <p:nvPr/>
        </p:nvSpPr>
        <p:spPr bwMode="auto">
          <a:xfrm>
            <a:off x="3425825" y="4156075"/>
            <a:ext cx="303213" cy="357188"/>
          </a:xfrm>
          <a:custGeom>
            <a:avLst/>
            <a:gdLst>
              <a:gd name="T0" fmla="*/ 2147483647 w 281"/>
              <a:gd name="T1" fmla="*/ 2147483647 h 310"/>
              <a:gd name="T2" fmla="*/ 2147483647 w 281"/>
              <a:gd name="T3" fmla="*/ 2147483647 h 310"/>
              <a:gd name="T4" fmla="*/ 2147483647 w 281"/>
              <a:gd name="T5" fmla="*/ 2147483647 h 310"/>
              <a:gd name="T6" fmla="*/ 2147483647 w 281"/>
              <a:gd name="T7" fmla="*/ 2147483647 h 310"/>
              <a:gd name="T8" fmla="*/ 2147483647 w 281"/>
              <a:gd name="T9" fmla="*/ 2147483647 h 310"/>
              <a:gd name="T10" fmla="*/ 2147483647 w 281"/>
              <a:gd name="T11" fmla="*/ 2147483647 h 310"/>
              <a:gd name="T12" fmla="*/ 2147483647 w 281"/>
              <a:gd name="T13" fmla="*/ 2147483647 h 310"/>
              <a:gd name="T14" fmla="*/ 2147483647 w 281"/>
              <a:gd name="T15" fmla="*/ 2147483647 h 310"/>
              <a:gd name="T16" fmla="*/ 2147483647 w 281"/>
              <a:gd name="T17" fmla="*/ 2147483647 h 310"/>
              <a:gd name="T18" fmla="*/ 2147483647 w 281"/>
              <a:gd name="T19" fmla="*/ 2147483647 h 310"/>
              <a:gd name="T20" fmla="*/ 2147483647 w 281"/>
              <a:gd name="T21" fmla="*/ 2147483647 h 310"/>
              <a:gd name="T22" fmla="*/ 2147483647 w 281"/>
              <a:gd name="T23" fmla="*/ 2147483647 h 310"/>
              <a:gd name="T24" fmla="*/ 2147483647 w 281"/>
              <a:gd name="T25" fmla="*/ 2147483647 h 310"/>
              <a:gd name="T26" fmla="*/ 0 w 281"/>
              <a:gd name="T27" fmla="*/ 2147483647 h 310"/>
              <a:gd name="T28" fmla="*/ 2147483647 w 281"/>
              <a:gd name="T29" fmla="*/ 0 h 310"/>
              <a:gd name="T30" fmla="*/ 2147483647 w 281"/>
              <a:gd name="T31" fmla="*/ 2147483647 h 310"/>
              <a:gd name="T32" fmla="*/ 2147483647 w 281"/>
              <a:gd name="T33" fmla="*/ 2147483647 h 310"/>
              <a:gd name="T34" fmla="*/ 2147483647 w 281"/>
              <a:gd name="T35" fmla="*/ 2147483647 h 310"/>
              <a:gd name="T36" fmla="*/ 2147483647 w 281"/>
              <a:gd name="T37" fmla="*/ 2147483647 h 310"/>
              <a:gd name="T38" fmla="*/ 2147483647 w 281"/>
              <a:gd name="T39" fmla="*/ 2147483647 h 310"/>
              <a:gd name="T40" fmla="*/ 2147483647 w 281"/>
              <a:gd name="T41" fmla="*/ 2147483647 h 310"/>
              <a:gd name="T42" fmla="*/ 2147483647 w 281"/>
              <a:gd name="T43" fmla="*/ 2147483647 h 310"/>
              <a:gd name="T44" fmla="*/ 2147483647 w 281"/>
              <a:gd name="T45" fmla="*/ 2147483647 h 310"/>
              <a:gd name="T46" fmla="*/ 2147483647 w 281"/>
              <a:gd name="T47" fmla="*/ 2147483647 h 310"/>
              <a:gd name="T48" fmla="*/ 2147483647 w 281"/>
              <a:gd name="T49" fmla="*/ 2147483647 h 310"/>
              <a:gd name="T50" fmla="*/ 2147483647 w 281"/>
              <a:gd name="T51" fmla="*/ 2147483647 h 310"/>
              <a:gd name="T52" fmla="*/ 2147483647 w 281"/>
              <a:gd name="T53" fmla="*/ 2147483647 h 310"/>
              <a:gd name="T54" fmla="*/ 2147483647 w 281"/>
              <a:gd name="T55" fmla="*/ 2147483647 h 310"/>
              <a:gd name="T56" fmla="*/ 2147483647 w 281"/>
              <a:gd name="T57" fmla="*/ 2147483647 h 310"/>
              <a:gd name="T58" fmla="*/ 2147483647 w 281"/>
              <a:gd name="T59" fmla="*/ 2147483647 h 310"/>
              <a:gd name="T60" fmla="*/ 2147483647 w 281"/>
              <a:gd name="T61" fmla="*/ 2147483647 h 310"/>
              <a:gd name="T62" fmla="*/ 2147483647 w 281"/>
              <a:gd name="T63" fmla="*/ 2147483647 h 310"/>
              <a:gd name="T64" fmla="*/ 2147483647 w 281"/>
              <a:gd name="T65" fmla="*/ 2147483647 h 310"/>
              <a:gd name="T66" fmla="*/ 2147483647 w 281"/>
              <a:gd name="T67" fmla="*/ 2147483647 h 310"/>
              <a:gd name="T68" fmla="*/ 2147483647 w 281"/>
              <a:gd name="T69" fmla="*/ 2147483647 h 31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81"/>
              <a:gd name="T106" fmla="*/ 0 h 310"/>
              <a:gd name="T107" fmla="*/ 281 w 281"/>
              <a:gd name="T108" fmla="*/ 310 h 31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81" h="310">
                <a:moveTo>
                  <a:pt x="151" y="310"/>
                </a:moveTo>
                <a:lnTo>
                  <a:pt x="135" y="293"/>
                </a:lnTo>
                <a:lnTo>
                  <a:pt x="131" y="252"/>
                </a:lnTo>
                <a:lnTo>
                  <a:pt x="114" y="222"/>
                </a:lnTo>
                <a:lnTo>
                  <a:pt x="112" y="196"/>
                </a:lnTo>
                <a:lnTo>
                  <a:pt x="117" y="177"/>
                </a:lnTo>
                <a:lnTo>
                  <a:pt x="102" y="150"/>
                </a:lnTo>
                <a:lnTo>
                  <a:pt x="84" y="128"/>
                </a:lnTo>
                <a:lnTo>
                  <a:pt x="76" y="106"/>
                </a:lnTo>
                <a:lnTo>
                  <a:pt x="72" y="91"/>
                </a:lnTo>
                <a:lnTo>
                  <a:pt x="50" y="76"/>
                </a:lnTo>
                <a:lnTo>
                  <a:pt x="38" y="56"/>
                </a:lnTo>
                <a:lnTo>
                  <a:pt x="24" y="34"/>
                </a:lnTo>
                <a:lnTo>
                  <a:pt x="0" y="19"/>
                </a:lnTo>
                <a:lnTo>
                  <a:pt x="38" y="0"/>
                </a:lnTo>
                <a:lnTo>
                  <a:pt x="68" y="4"/>
                </a:lnTo>
                <a:lnTo>
                  <a:pt x="86" y="8"/>
                </a:lnTo>
                <a:lnTo>
                  <a:pt x="135" y="43"/>
                </a:lnTo>
                <a:lnTo>
                  <a:pt x="146" y="49"/>
                </a:lnTo>
                <a:lnTo>
                  <a:pt x="181" y="56"/>
                </a:lnTo>
                <a:lnTo>
                  <a:pt x="202" y="86"/>
                </a:lnTo>
                <a:lnTo>
                  <a:pt x="192" y="109"/>
                </a:lnTo>
                <a:lnTo>
                  <a:pt x="206" y="138"/>
                </a:lnTo>
                <a:lnTo>
                  <a:pt x="239" y="161"/>
                </a:lnTo>
                <a:lnTo>
                  <a:pt x="252" y="180"/>
                </a:lnTo>
                <a:lnTo>
                  <a:pt x="273" y="187"/>
                </a:lnTo>
                <a:lnTo>
                  <a:pt x="281" y="188"/>
                </a:lnTo>
                <a:lnTo>
                  <a:pt x="267" y="198"/>
                </a:lnTo>
                <a:lnTo>
                  <a:pt x="232" y="198"/>
                </a:lnTo>
                <a:lnTo>
                  <a:pt x="202" y="196"/>
                </a:lnTo>
                <a:lnTo>
                  <a:pt x="188" y="202"/>
                </a:lnTo>
                <a:lnTo>
                  <a:pt x="192" y="236"/>
                </a:lnTo>
                <a:lnTo>
                  <a:pt x="187" y="262"/>
                </a:lnTo>
                <a:lnTo>
                  <a:pt x="157" y="293"/>
                </a:lnTo>
                <a:lnTo>
                  <a:pt x="151" y="310"/>
                </a:lnTo>
                <a:close/>
              </a:path>
            </a:pathLst>
          </a:custGeom>
          <a:solidFill>
            <a:srgbClr val="C0C0C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8" name="Freeform 120"/>
          <p:cNvSpPr>
            <a:spLocks/>
          </p:cNvSpPr>
          <p:nvPr/>
        </p:nvSpPr>
        <p:spPr bwMode="auto">
          <a:xfrm>
            <a:off x="3119438" y="3155950"/>
            <a:ext cx="719137" cy="625475"/>
          </a:xfrm>
          <a:custGeom>
            <a:avLst/>
            <a:gdLst>
              <a:gd name="T0" fmla="*/ 2147483647 w 665"/>
              <a:gd name="T1" fmla="*/ 2147483647 h 543"/>
              <a:gd name="T2" fmla="*/ 2147483647 w 665"/>
              <a:gd name="T3" fmla="*/ 2147483647 h 543"/>
              <a:gd name="T4" fmla="*/ 2147483647 w 665"/>
              <a:gd name="T5" fmla="*/ 2147483647 h 543"/>
              <a:gd name="T6" fmla="*/ 2147483647 w 665"/>
              <a:gd name="T7" fmla="*/ 2147483647 h 543"/>
              <a:gd name="T8" fmla="*/ 2147483647 w 665"/>
              <a:gd name="T9" fmla="*/ 2147483647 h 543"/>
              <a:gd name="T10" fmla="*/ 2147483647 w 665"/>
              <a:gd name="T11" fmla="*/ 2147483647 h 543"/>
              <a:gd name="T12" fmla="*/ 2147483647 w 665"/>
              <a:gd name="T13" fmla="*/ 2147483647 h 543"/>
              <a:gd name="T14" fmla="*/ 2147483647 w 665"/>
              <a:gd name="T15" fmla="*/ 2147483647 h 543"/>
              <a:gd name="T16" fmla="*/ 2147483647 w 665"/>
              <a:gd name="T17" fmla="*/ 2147483647 h 543"/>
              <a:gd name="T18" fmla="*/ 2147483647 w 665"/>
              <a:gd name="T19" fmla="*/ 2147483647 h 543"/>
              <a:gd name="T20" fmla="*/ 2147483647 w 665"/>
              <a:gd name="T21" fmla="*/ 2147483647 h 543"/>
              <a:gd name="T22" fmla="*/ 2147483647 w 665"/>
              <a:gd name="T23" fmla="*/ 2147483647 h 543"/>
              <a:gd name="T24" fmla="*/ 2147483647 w 665"/>
              <a:gd name="T25" fmla="*/ 2147483647 h 543"/>
              <a:gd name="T26" fmla="*/ 2147483647 w 665"/>
              <a:gd name="T27" fmla="*/ 2147483647 h 543"/>
              <a:gd name="T28" fmla="*/ 2147483647 w 665"/>
              <a:gd name="T29" fmla="*/ 2147483647 h 543"/>
              <a:gd name="T30" fmla="*/ 2147483647 w 665"/>
              <a:gd name="T31" fmla="*/ 2147483647 h 543"/>
              <a:gd name="T32" fmla="*/ 2147483647 w 665"/>
              <a:gd name="T33" fmla="*/ 2147483647 h 543"/>
              <a:gd name="T34" fmla="*/ 2147483647 w 665"/>
              <a:gd name="T35" fmla="*/ 2147483647 h 543"/>
              <a:gd name="T36" fmla="*/ 2147483647 w 665"/>
              <a:gd name="T37" fmla="*/ 2147483647 h 543"/>
              <a:gd name="T38" fmla="*/ 2147483647 w 665"/>
              <a:gd name="T39" fmla="*/ 2147483647 h 543"/>
              <a:gd name="T40" fmla="*/ 2147483647 w 665"/>
              <a:gd name="T41" fmla="*/ 2147483647 h 543"/>
              <a:gd name="T42" fmla="*/ 2147483647 w 665"/>
              <a:gd name="T43" fmla="*/ 2147483647 h 543"/>
              <a:gd name="T44" fmla="*/ 2147483647 w 665"/>
              <a:gd name="T45" fmla="*/ 2147483647 h 543"/>
              <a:gd name="T46" fmla="*/ 2147483647 w 665"/>
              <a:gd name="T47" fmla="*/ 2147483647 h 543"/>
              <a:gd name="T48" fmla="*/ 2147483647 w 665"/>
              <a:gd name="T49" fmla="*/ 2147483647 h 543"/>
              <a:gd name="T50" fmla="*/ 2147483647 w 665"/>
              <a:gd name="T51" fmla="*/ 2147483647 h 543"/>
              <a:gd name="T52" fmla="*/ 2147483647 w 665"/>
              <a:gd name="T53" fmla="*/ 2147483647 h 543"/>
              <a:gd name="T54" fmla="*/ 2147483647 w 665"/>
              <a:gd name="T55" fmla="*/ 2147483647 h 543"/>
              <a:gd name="T56" fmla="*/ 2147483647 w 665"/>
              <a:gd name="T57" fmla="*/ 2147483647 h 543"/>
              <a:gd name="T58" fmla="*/ 2147483647 w 665"/>
              <a:gd name="T59" fmla="*/ 2147483647 h 543"/>
              <a:gd name="T60" fmla="*/ 2147483647 w 665"/>
              <a:gd name="T61" fmla="*/ 2147483647 h 543"/>
              <a:gd name="T62" fmla="*/ 2147483647 w 665"/>
              <a:gd name="T63" fmla="*/ 2147483647 h 543"/>
              <a:gd name="T64" fmla="*/ 2147483647 w 665"/>
              <a:gd name="T65" fmla="*/ 2147483647 h 543"/>
              <a:gd name="T66" fmla="*/ 2147483647 w 665"/>
              <a:gd name="T67" fmla="*/ 0 h 54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65"/>
              <a:gd name="T103" fmla="*/ 0 h 543"/>
              <a:gd name="T104" fmla="*/ 665 w 665"/>
              <a:gd name="T105" fmla="*/ 543 h 54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65" h="543">
                <a:moveTo>
                  <a:pt x="269" y="13"/>
                </a:moveTo>
                <a:lnTo>
                  <a:pt x="252" y="35"/>
                </a:lnTo>
                <a:lnTo>
                  <a:pt x="239" y="55"/>
                </a:lnTo>
                <a:lnTo>
                  <a:pt x="217" y="58"/>
                </a:lnTo>
                <a:lnTo>
                  <a:pt x="195" y="65"/>
                </a:lnTo>
                <a:lnTo>
                  <a:pt x="205" y="80"/>
                </a:lnTo>
                <a:lnTo>
                  <a:pt x="205" y="87"/>
                </a:lnTo>
                <a:lnTo>
                  <a:pt x="205" y="117"/>
                </a:lnTo>
                <a:lnTo>
                  <a:pt x="185" y="120"/>
                </a:lnTo>
                <a:lnTo>
                  <a:pt x="165" y="140"/>
                </a:lnTo>
                <a:lnTo>
                  <a:pt x="165" y="162"/>
                </a:lnTo>
                <a:lnTo>
                  <a:pt x="162" y="172"/>
                </a:lnTo>
                <a:lnTo>
                  <a:pt x="155" y="185"/>
                </a:lnTo>
                <a:lnTo>
                  <a:pt x="155" y="244"/>
                </a:lnTo>
                <a:lnTo>
                  <a:pt x="142" y="252"/>
                </a:lnTo>
                <a:lnTo>
                  <a:pt x="125" y="242"/>
                </a:lnTo>
                <a:lnTo>
                  <a:pt x="92" y="267"/>
                </a:lnTo>
                <a:lnTo>
                  <a:pt x="70" y="289"/>
                </a:lnTo>
                <a:lnTo>
                  <a:pt x="48" y="274"/>
                </a:lnTo>
                <a:lnTo>
                  <a:pt x="38" y="274"/>
                </a:lnTo>
                <a:lnTo>
                  <a:pt x="18" y="279"/>
                </a:lnTo>
                <a:lnTo>
                  <a:pt x="23" y="312"/>
                </a:lnTo>
                <a:lnTo>
                  <a:pt x="33" y="344"/>
                </a:lnTo>
                <a:lnTo>
                  <a:pt x="38" y="366"/>
                </a:lnTo>
                <a:lnTo>
                  <a:pt x="35" y="396"/>
                </a:lnTo>
                <a:lnTo>
                  <a:pt x="23" y="421"/>
                </a:lnTo>
                <a:lnTo>
                  <a:pt x="0" y="441"/>
                </a:lnTo>
                <a:lnTo>
                  <a:pt x="8" y="451"/>
                </a:lnTo>
                <a:lnTo>
                  <a:pt x="25" y="464"/>
                </a:lnTo>
                <a:lnTo>
                  <a:pt x="13" y="486"/>
                </a:lnTo>
                <a:lnTo>
                  <a:pt x="15" y="528"/>
                </a:lnTo>
                <a:lnTo>
                  <a:pt x="48" y="528"/>
                </a:lnTo>
                <a:lnTo>
                  <a:pt x="63" y="513"/>
                </a:lnTo>
                <a:lnTo>
                  <a:pt x="137" y="508"/>
                </a:lnTo>
                <a:lnTo>
                  <a:pt x="202" y="511"/>
                </a:lnTo>
                <a:lnTo>
                  <a:pt x="264" y="521"/>
                </a:lnTo>
                <a:lnTo>
                  <a:pt x="319" y="531"/>
                </a:lnTo>
                <a:lnTo>
                  <a:pt x="374" y="528"/>
                </a:lnTo>
                <a:lnTo>
                  <a:pt x="399" y="521"/>
                </a:lnTo>
                <a:lnTo>
                  <a:pt x="424" y="518"/>
                </a:lnTo>
                <a:lnTo>
                  <a:pt x="454" y="533"/>
                </a:lnTo>
                <a:lnTo>
                  <a:pt x="506" y="521"/>
                </a:lnTo>
                <a:lnTo>
                  <a:pt x="518" y="543"/>
                </a:lnTo>
                <a:lnTo>
                  <a:pt x="533" y="518"/>
                </a:lnTo>
                <a:lnTo>
                  <a:pt x="536" y="476"/>
                </a:lnTo>
                <a:lnTo>
                  <a:pt x="573" y="456"/>
                </a:lnTo>
                <a:lnTo>
                  <a:pt x="606" y="451"/>
                </a:lnTo>
                <a:lnTo>
                  <a:pt x="606" y="444"/>
                </a:lnTo>
                <a:lnTo>
                  <a:pt x="583" y="394"/>
                </a:lnTo>
                <a:lnTo>
                  <a:pt x="573" y="364"/>
                </a:lnTo>
                <a:lnTo>
                  <a:pt x="593" y="354"/>
                </a:lnTo>
                <a:lnTo>
                  <a:pt x="623" y="359"/>
                </a:lnTo>
                <a:lnTo>
                  <a:pt x="665" y="342"/>
                </a:lnTo>
                <a:lnTo>
                  <a:pt x="665" y="294"/>
                </a:lnTo>
                <a:lnTo>
                  <a:pt x="621" y="279"/>
                </a:lnTo>
                <a:lnTo>
                  <a:pt x="581" y="272"/>
                </a:lnTo>
                <a:lnTo>
                  <a:pt x="558" y="232"/>
                </a:lnTo>
                <a:lnTo>
                  <a:pt x="561" y="192"/>
                </a:lnTo>
                <a:lnTo>
                  <a:pt x="521" y="152"/>
                </a:lnTo>
                <a:lnTo>
                  <a:pt x="498" y="122"/>
                </a:lnTo>
                <a:lnTo>
                  <a:pt x="496" y="95"/>
                </a:lnTo>
                <a:lnTo>
                  <a:pt x="501" y="78"/>
                </a:lnTo>
                <a:lnTo>
                  <a:pt x="501" y="43"/>
                </a:lnTo>
                <a:lnTo>
                  <a:pt x="461" y="15"/>
                </a:lnTo>
                <a:lnTo>
                  <a:pt x="416" y="15"/>
                </a:lnTo>
                <a:lnTo>
                  <a:pt x="376" y="23"/>
                </a:lnTo>
                <a:lnTo>
                  <a:pt x="359" y="8"/>
                </a:lnTo>
                <a:lnTo>
                  <a:pt x="312" y="0"/>
                </a:lnTo>
                <a:lnTo>
                  <a:pt x="269" y="13"/>
                </a:lnTo>
                <a:close/>
              </a:path>
            </a:pathLst>
          </a:custGeom>
          <a:solidFill>
            <a:srgbClr val="C0C0C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89" name="Freeform 121"/>
          <p:cNvSpPr>
            <a:spLocks/>
          </p:cNvSpPr>
          <p:nvPr/>
        </p:nvSpPr>
        <p:spPr bwMode="auto">
          <a:xfrm>
            <a:off x="3052763" y="3648075"/>
            <a:ext cx="1384300" cy="955675"/>
          </a:xfrm>
          <a:custGeom>
            <a:avLst/>
            <a:gdLst>
              <a:gd name="T0" fmla="*/ 2147483647 w 1283"/>
              <a:gd name="T1" fmla="*/ 2147483647 h 842"/>
              <a:gd name="T2" fmla="*/ 2147483647 w 1283"/>
              <a:gd name="T3" fmla="*/ 2147483647 h 842"/>
              <a:gd name="T4" fmla="*/ 2147483647 w 1283"/>
              <a:gd name="T5" fmla="*/ 2147483647 h 842"/>
              <a:gd name="T6" fmla="*/ 2147483647 w 1283"/>
              <a:gd name="T7" fmla="*/ 2147483647 h 842"/>
              <a:gd name="T8" fmla="*/ 2147483647 w 1283"/>
              <a:gd name="T9" fmla="*/ 2147483647 h 842"/>
              <a:gd name="T10" fmla="*/ 2147483647 w 1283"/>
              <a:gd name="T11" fmla="*/ 2147483647 h 842"/>
              <a:gd name="T12" fmla="*/ 2147483647 w 1283"/>
              <a:gd name="T13" fmla="*/ 2147483647 h 842"/>
              <a:gd name="T14" fmla="*/ 2147483647 w 1283"/>
              <a:gd name="T15" fmla="*/ 2147483647 h 842"/>
              <a:gd name="T16" fmla="*/ 2147483647 w 1283"/>
              <a:gd name="T17" fmla="*/ 2147483647 h 842"/>
              <a:gd name="T18" fmla="*/ 2147483647 w 1283"/>
              <a:gd name="T19" fmla="*/ 2147483647 h 842"/>
              <a:gd name="T20" fmla="*/ 2147483647 w 1283"/>
              <a:gd name="T21" fmla="*/ 2147483647 h 842"/>
              <a:gd name="T22" fmla="*/ 2147483647 w 1283"/>
              <a:gd name="T23" fmla="*/ 2147483647 h 842"/>
              <a:gd name="T24" fmla="*/ 2147483647 w 1283"/>
              <a:gd name="T25" fmla="*/ 2147483647 h 842"/>
              <a:gd name="T26" fmla="*/ 2147483647 w 1283"/>
              <a:gd name="T27" fmla="*/ 2147483647 h 842"/>
              <a:gd name="T28" fmla="*/ 2147483647 w 1283"/>
              <a:gd name="T29" fmla="*/ 2147483647 h 842"/>
              <a:gd name="T30" fmla="*/ 2147483647 w 1283"/>
              <a:gd name="T31" fmla="*/ 2147483647 h 842"/>
              <a:gd name="T32" fmla="*/ 2147483647 w 1283"/>
              <a:gd name="T33" fmla="*/ 2147483647 h 842"/>
              <a:gd name="T34" fmla="*/ 2147483647 w 1283"/>
              <a:gd name="T35" fmla="*/ 2147483647 h 842"/>
              <a:gd name="T36" fmla="*/ 2147483647 w 1283"/>
              <a:gd name="T37" fmla="*/ 2147483647 h 842"/>
              <a:gd name="T38" fmla="*/ 2147483647 w 1283"/>
              <a:gd name="T39" fmla="*/ 2147483647 h 842"/>
              <a:gd name="T40" fmla="*/ 2147483647 w 1283"/>
              <a:gd name="T41" fmla="*/ 2147483647 h 842"/>
              <a:gd name="T42" fmla="*/ 2147483647 w 1283"/>
              <a:gd name="T43" fmla="*/ 2147483647 h 842"/>
              <a:gd name="T44" fmla="*/ 2147483647 w 1283"/>
              <a:gd name="T45" fmla="*/ 2147483647 h 842"/>
              <a:gd name="T46" fmla="*/ 2147483647 w 1283"/>
              <a:gd name="T47" fmla="*/ 2147483647 h 842"/>
              <a:gd name="T48" fmla="*/ 2147483647 w 1283"/>
              <a:gd name="T49" fmla="*/ 2147483647 h 842"/>
              <a:gd name="T50" fmla="*/ 2147483647 w 1283"/>
              <a:gd name="T51" fmla="*/ 2147483647 h 842"/>
              <a:gd name="T52" fmla="*/ 2147483647 w 1283"/>
              <a:gd name="T53" fmla="*/ 2147483647 h 842"/>
              <a:gd name="T54" fmla="*/ 2147483647 w 1283"/>
              <a:gd name="T55" fmla="*/ 2147483647 h 842"/>
              <a:gd name="T56" fmla="*/ 2147483647 w 1283"/>
              <a:gd name="T57" fmla="*/ 2147483647 h 842"/>
              <a:gd name="T58" fmla="*/ 2147483647 w 1283"/>
              <a:gd name="T59" fmla="*/ 2147483647 h 842"/>
              <a:gd name="T60" fmla="*/ 2147483647 w 1283"/>
              <a:gd name="T61" fmla="*/ 2147483647 h 842"/>
              <a:gd name="T62" fmla="*/ 2147483647 w 1283"/>
              <a:gd name="T63" fmla="*/ 2147483647 h 842"/>
              <a:gd name="T64" fmla="*/ 2147483647 w 1283"/>
              <a:gd name="T65" fmla="*/ 2147483647 h 842"/>
              <a:gd name="T66" fmla="*/ 2147483647 w 1283"/>
              <a:gd name="T67" fmla="*/ 2147483647 h 842"/>
              <a:gd name="T68" fmla="*/ 2147483647 w 1283"/>
              <a:gd name="T69" fmla="*/ 2147483647 h 842"/>
              <a:gd name="T70" fmla="*/ 2147483647 w 1283"/>
              <a:gd name="T71" fmla="*/ 2147483647 h 842"/>
              <a:gd name="T72" fmla="*/ 2147483647 w 1283"/>
              <a:gd name="T73" fmla="*/ 2147483647 h 842"/>
              <a:gd name="T74" fmla="*/ 2147483647 w 1283"/>
              <a:gd name="T75" fmla="*/ 2147483647 h 842"/>
              <a:gd name="T76" fmla="*/ 2147483647 w 1283"/>
              <a:gd name="T77" fmla="*/ 2147483647 h 842"/>
              <a:gd name="T78" fmla="*/ 2147483647 w 1283"/>
              <a:gd name="T79" fmla="*/ 2147483647 h 842"/>
              <a:gd name="T80" fmla="*/ 2147483647 w 1283"/>
              <a:gd name="T81" fmla="*/ 2147483647 h 842"/>
              <a:gd name="T82" fmla="*/ 2147483647 w 1283"/>
              <a:gd name="T83" fmla="*/ 2147483647 h 842"/>
              <a:gd name="T84" fmla="*/ 2147483647 w 1283"/>
              <a:gd name="T85" fmla="*/ 2147483647 h 842"/>
              <a:gd name="T86" fmla="*/ 2147483647 w 1283"/>
              <a:gd name="T87" fmla="*/ 2147483647 h 842"/>
              <a:gd name="T88" fmla="*/ 2147483647 w 1283"/>
              <a:gd name="T89" fmla="*/ 2147483647 h 842"/>
              <a:gd name="T90" fmla="*/ 2147483647 w 1283"/>
              <a:gd name="T91" fmla="*/ 2147483647 h 84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83"/>
              <a:gd name="T139" fmla="*/ 0 h 842"/>
              <a:gd name="T140" fmla="*/ 1283 w 1283"/>
              <a:gd name="T141" fmla="*/ 842 h 84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83" h="842">
                <a:moveTo>
                  <a:pt x="668" y="25"/>
                </a:moveTo>
                <a:lnTo>
                  <a:pt x="700" y="20"/>
                </a:lnTo>
                <a:lnTo>
                  <a:pt x="742" y="8"/>
                </a:lnTo>
                <a:lnTo>
                  <a:pt x="785" y="0"/>
                </a:lnTo>
                <a:lnTo>
                  <a:pt x="827" y="8"/>
                </a:lnTo>
                <a:lnTo>
                  <a:pt x="847" y="45"/>
                </a:lnTo>
                <a:lnTo>
                  <a:pt x="877" y="77"/>
                </a:lnTo>
                <a:lnTo>
                  <a:pt x="934" y="107"/>
                </a:lnTo>
                <a:lnTo>
                  <a:pt x="972" y="140"/>
                </a:lnTo>
                <a:lnTo>
                  <a:pt x="1004" y="175"/>
                </a:lnTo>
                <a:lnTo>
                  <a:pt x="1084" y="175"/>
                </a:lnTo>
                <a:lnTo>
                  <a:pt x="1109" y="192"/>
                </a:lnTo>
                <a:lnTo>
                  <a:pt x="1153" y="209"/>
                </a:lnTo>
                <a:lnTo>
                  <a:pt x="1203" y="212"/>
                </a:lnTo>
                <a:lnTo>
                  <a:pt x="1258" y="227"/>
                </a:lnTo>
                <a:lnTo>
                  <a:pt x="1283" y="292"/>
                </a:lnTo>
                <a:lnTo>
                  <a:pt x="1271" y="364"/>
                </a:lnTo>
                <a:lnTo>
                  <a:pt x="1243" y="399"/>
                </a:lnTo>
                <a:lnTo>
                  <a:pt x="1198" y="414"/>
                </a:lnTo>
                <a:lnTo>
                  <a:pt x="1183" y="434"/>
                </a:lnTo>
                <a:lnTo>
                  <a:pt x="1178" y="456"/>
                </a:lnTo>
                <a:lnTo>
                  <a:pt x="1076" y="486"/>
                </a:lnTo>
                <a:lnTo>
                  <a:pt x="1019" y="526"/>
                </a:lnTo>
                <a:lnTo>
                  <a:pt x="932" y="561"/>
                </a:lnTo>
                <a:lnTo>
                  <a:pt x="907" y="588"/>
                </a:lnTo>
                <a:lnTo>
                  <a:pt x="840" y="598"/>
                </a:lnTo>
                <a:lnTo>
                  <a:pt x="864" y="625"/>
                </a:lnTo>
                <a:lnTo>
                  <a:pt x="897" y="625"/>
                </a:lnTo>
                <a:lnTo>
                  <a:pt x="947" y="673"/>
                </a:lnTo>
                <a:lnTo>
                  <a:pt x="952" y="705"/>
                </a:lnTo>
                <a:lnTo>
                  <a:pt x="979" y="710"/>
                </a:lnTo>
                <a:lnTo>
                  <a:pt x="994" y="710"/>
                </a:lnTo>
                <a:lnTo>
                  <a:pt x="1006" y="695"/>
                </a:lnTo>
                <a:lnTo>
                  <a:pt x="1024" y="710"/>
                </a:lnTo>
                <a:lnTo>
                  <a:pt x="1041" y="695"/>
                </a:lnTo>
                <a:lnTo>
                  <a:pt x="1064" y="698"/>
                </a:lnTo>
                <a:lnTo>
                  <a:pt x="1044" y="737"/>
                </a:lnTo>
                <a:lnTo>
                  <a:pt x="1019" y="752"/>
                </a:lnTo>
                <a:lnTo>
                  <a:pt x="989" y="740"/>
                </a:lnTo>
                <a:lnTo>
                  <a:pt x="974" y="732"/>
                </a:lnTo>
                <a:lnTo>
                  <a:pt x="967" y="757"/>
                </a:lnTo>
                <a:lnTo>
                  <a:pt x="917" y="792"/>
                </a:lnTo>
                <a:lnTo>
                  <a:pt x="902" y="815"/>
                </a:lnTo>
                <a:lnTo>
                  <a:pt x="887" y="842"/>
                </a:lnTo>
                <a:lnTo>
                  <a:pt x="849" y="832"/>
                </a:lnTo>
                <a:lnTo>
                  <a:pt x="849" y="817"/>
                </a:lnTo>
                <a:lnTo>
                  <a:pt x="857" y="792"/>
                </a:lnTo>
                <a:lnTo>
                  <a:pt x="842" y="747"/>
                </a:lnTo>
                <a:lnTo>
                  <a:pt x="822" y="745"/>
                </a:lnTo>
                <a:lnTo>
                  <a:pt x="802" y="745"/>
                </a:lnTo>
                <a:lnTo>
                  <a:pt x="767" y="735"/>
                </a:lnTo>
                <a:lnTo>
                  <a:pt x="775" y="710"/>
                </a:lnTo>
                <a:lnTo>
                  <a:pt x="792" y="685"/>
                </a:lnTo>
                <a:lnTo>
                  <a:pt x="797" y="660"/>
                </a:lnTo>
                <a:lnTo>
                  <a:pt x="830" y="638"/>
                </a:lnTo>
                <a:lnTo>
                  <a:pt x="822" y="615"/>
                </a:lnTo>
                <a:lnTo>
                  <a:pt x="785" y="625"/>
                </a:lnTo>
                <a:lnTo>
                  <a:pt x="762" y="635"/>
                </a:lnTo>
                <a:lnTo>
                  <a:pt x="737" y="630"/>
                </a:lnTo>
                <a:lnTo>
                  <a:pt x="737" y="640"/>
                </a:lnTo>
                <a:lnTo>
                  <a:pt x="705" y="623"/>
                </a:lnTo>
                <a:lnTo>
                  <a:pt x="707" y="613"/>
                </a:lnTo>
                <a:lnTo>
                  <a:pt x="735" y="603"/>
                </a:lnTo>
                <a:lnTo>
                  <a:pt x="720" y="583"/>
                </a:lnTo>
                <a:lnTo>
                  <a:pt x="695" y="588"/>
                </a:lnTo>
                <a:lnTo>
                  <a:pt x="678" y="605"/>
                </a:lnTo>
                <a:lnTo>
                  <a:pt x="663" y="613"/>
                </a:lnTo>
                <a:lnTo>
                  <a:pt x="660" y="635"/>
                </a:lnTo>
                <a:lnTo>
                  <a:pt x="643" y="638"/>
                </a:lnTo>
                <a:lnTo>
                  <a:pt x="660" y="655"/>
                </a:lnTo>
                <a:lnTo>
                  <a:pt x="660" y="673"/>
                </a:lnTo>
                <a:lnTo>
                  <a:pt x="640" y="695"/>
                </a:lnTo>
                <a:lnTo>
                  <a:pt x="615" y="685"/>
                </a:lnTo>
                <a:lnTo>
                  <a:pt x="633" y="710"/>
                </a:lnTo>
                <a:lnTo>
                  <a:pt x="623" y="715"/>
                </a:lnTo>
                <a:lnTo>
                  <a:pt x="590" y="685"/>
                </a:lnTo>
                <a:lnTo>
                  <a:pt x="600" y="725"/>
                </a:lnTo>
                <a:lnTo>
                  <a:pt x="623" y="740"/>
                </a:lnTo>
                <a:lnTo>
                  <a:pt x="600" y="762"/>
                </a:lnTo>
                <a:lnTo>
                  <a:pt x="590" y="750"/>
                </a:lnTo>
                <a:lnTo>
                  <a:pt x="565" y="747"/>
                </a:lnTo>
                <a:lnTo>
                  <a:pt x="551" y="755"/>
                </a:lnTo>
                <a:lnTo>
                  <a:pt x="498" y="757"/>
                </a:lnTo>
                <a:lnTo>
                  <a:pt x="501" y="735"/>
                </a:lnTo>
                <a:lnTo>
                  <a:pt x="536" y="700"/>
                </a:lnTo>
                <a:lnTo>
                  <a:pt x="538" y="668"/>
                </a:lnTo>
                <a:lnTo>
                  <a:pt x="541" y="643"/>
                </a:lnTo>
                <a:lnTo>
                  <a:pt x="570" y="638"/>
                </a:lnTo>
                <a:lnTo>
                  <a:pt x="615" y="640"/>
                </a:lnTo>
                <a:lnTo>
                  <a:pt x="625" y="630"/>
                </a:lnTo>
                <a:lnTo>
                  <a:pt x="595" y="620"/>
                </a:lnTo>
                <a:lnTo>
                  <a:pt x="585" y="603"/>
                </a:lnTo>
                <a:lnTo>
                  <a:pt x="551" y="583"/>
                </a:lnTo>
                <a:lnTo>
                  <a:pt x="538" y="548"/>
                </a:lnTo>
                <a:lnTo>
                  <a:pt x="546" y="531"/>
                </a:lnTo>
                <a:lnTo>
                  <a:pt x="526" y="496"/>
                </a:lnTo>
                <a:lnTo>
                  <a:pt x="478" y="488"/>
                </a:lnTo>
                <a:lnTo>
                  <a:pt x="428" y="448"/>
                </a:lnTo>
                <a:lnTo>
                  <a:pt x="384" y="446"/>
                </a:lnTo>
                <a:lnTo>
                  <a:pt x="351" y="456"/>
                </a:lnTo>
                <a:lnTo>
                  <a:pt x="339" y="473"/>
                </a:lnTo>
                <a:lnTo>
                  <a:pt x="324" y="483"/>
                </a:lnTo>
                <a:lnTo>
                  <a:pt x="286" y="486"/>
                </a:lnTo>
                <a:lnTo>
                  <a:pt x="267" y="503"/>
                </a:lnTo>
                <a:lnTo>
                  <a:pt x="232" y="503"/>
                </a:lnTo>
                <a:lnTo>
                  <a:pt x="219" y="488"/>
                </a:lnTo>
                <a:lnTo>
                  <a:pt x="204" y="483"/>
                </a:lnTo>
                <a:lnTo>
                  <a:pt x="169" y="496"/>
                </a:lnTo>
                <a:lnTo>
                  <a:pt x="144" y="498"/>
                </a:lnTo>
                <a:lnTo>
                  <a:pt x="127" y="483"/>
                </a:lnTo>
                <a:lnTo>
                  <a:pt x="100" y="488"/>
                </a:lnTo>
                <a:lnTo>
                  <a:pt x="75" y="503"/>
                </a:lnTo>
                <a:lnTo>
                  <a:pt x="62" y="498"/>
                </a:lnTo>
                <a:lnTo>
                  <a:pt x="30" y="498"/>
                </a:lnTo>
                <a:lnTo>
                  <a:pt x="0" y="448"/>
                </a:lnTo>
                <a:lnTo>
                  <a:pt x="5" y="426"/>
                </a:lnTo>
                <a:lnTo>
                  <a:pt x="62" y="374"/>
                </a:lnTo>
                <a:lnTo>
                  <a:pt x="45" y="314"/>
                </a:lnTo>
                <a:lnTo>
                  <a:pt x="112" y="259"/>
                </a:lnTo>
                <a:lnTo>
                  <a:pt x="132" y="227"/>
                </a:lnTo>
                <a:lnTo>
                  <a:pt x="129" y="194"/>
                </a:lnTo>
                <a:lnTo>
                  <a:pt x="115" y="155"/>
                </a:lnTo>
                <a:lnTo>
                  <a:pt x="97" y="120"/>
                </a:lnTo>
                <a:lnTo>
                  <a:pt x="75" y="102"/>
                </a:lnTo>
                <a:lnTo>
                  <a:pt x="112" y="105"/>
                </a:lnTo>
                <a:lnTo>
                  <a:pt x="127" y="87"/>
                </a:lnTo>
                <a:lnTo>
                  <a:pt x="197" y="85"/>
                </a:lnTo>
                <a:lnTo>
                  <a:pt x="264" y="85"/>
                </a:lnTo>
                <a:lnTo>
                  <a:pt x="281" y="85"/>
                </a:lnTo>
                <a:lnTo>
                  <a:pt x="371" y="105"/>
                </a:lnTo>
                <a:lnTo>
                  <a:pt x="436" y="105"/>
                </a:lnTo>
                <a:lnTo>
                  <a:pt x="463" y="95"/>
                </a:lnTo>
                <a:lnTo>
                  <a:pt x="488" y="95"/>
                </a:lnTo>
                <a:lnTo>
                  <a:pt x="516" y="105"/>
                </a:lnTo>
                <a:lnTo>
                  <a:pt x="570" y="97"/>
                </a:lnTo>
                <a:lnTo>
                  <a:pt x="580" y="115"/>
                </a:lnTo>
                <a:lnTo>
                  <a:pt x="600" y="92"/>
                </a:lnTo>
                <a:lnTo>
                  <a:pt x="598" y="52"/>
                </a:lnTo>
                <a:lnTo>
                  <a:pt x="643" y="28"/>
                </a:lnTo>
                <a:lnTo>
                  <a:pt x="668" y="25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90" name="Freeform 122"/>
          <p:cNvSpPr>
            <a:spLocks/>
          </p:cNvSpPr>
          <p:nvPr/>
        </p:nvSpPr>
        <p:spPr bwMode="auto">
          <a:xfrm>
            <a:off x="4573588" y="4448175"/>
            <a:ext cx="808037" cy="323850"/>
          </a:xfrm>
          <a:custGeom>
            <a:avLst/>
            <a:gdLst>
              <a:gd name="T0" fmla="*/ 0 w 509"/>
              <a:gd name="T1" fmla="*/ 2147483647 h 204"/>
              <a:gd name="T2" fmla="*/ 2147483647 w 509"/>
              <a:gd name="T3" fmla="*/ 2147483647 h 204"/>
              <a:gd name="T4" fmla="*/ 2147483647 w 509"/>
              <a:gd name="T5" fmla="*/ 2147483647 h 204"/>
              <a:gd name="T6" fmla="*/ 2147483647 w 509"/>
              <a:gd name="T7" fmla="*/ 2147483647 h 204"/>
              <a:gd name="T8" fmla="*/ 2147483647 w 509"/>
              <a:gd name="T9" fmla="*/ 2147483647 h 204"/>
              <a:gd name="T10" fmla="*/ 2147483647 w 509"/>
              <a:gd name="T11" fmla="*/ 2147483647 h 204"/>
              <a:gd name="T12" fmla="*/ 2147483647 w 509"/>
              <a:gd name="T13" fmla="*/ 2147483647 h 204"/>
              <a:gd name="T14" fmla="*/ 2147483647 w 509"/>
              <a:gd name="T15" fmla="*/ 2147483647 h 204"/>
              <a:gd name="T16" fmla="*/ 2147483647 w 509"/>
              <a:gd name="T17" fmla="*/ 2147483647 h 204"/>
              <a:gd name="T18" fmla="*/ 2147483647 w 509"/>
              <a:gd name="T19" fmla="*/ 2147483647 h 204"/>
              <a:gd name="T20" fmla="*/ 2147483647 w 509"/>
              <a:gd name="T21" fmla="*/ 2147483647 h 204"/>
              <a:gd name="T22" fmla="*/ 2147483647 w 509"/>
              <a:gd name="T23" fmla="*/ 2147483647 h 204"/>
              <a:gd name="T24" fmla="*/ 2147483647 w 509"/>
              <a:gd name="T25" fmla="*/ 2147483647 h 204"/>
              <a:gd name="T26" fmla="*/ 2147483647 w 509"/>
              <a:gd name="T27" fmla="*/ 2147483647 h 204"/>
              <a:gd name="T28" fmla="*/ 2147483647 w 509"/>
              <a:gd name="T29" fmla="*/ 2147483647 h 204"/>
              <a:gd name="T30" fmla="*/ 2147483647 w 509"/>
              <a:gd name="T31" fmla="*/ 2147483647 h 204"/>
              <a:gd name="T32" fmla="*/ 2147483647 w 509"/>
              <a:gd name="T33" fmla="*/ 2147483647 h 204"/>
              <a:gd name="T34" fmla="*/ 2147483647 w 509"/>
              <a:gd name="T35" fmla="*/ 2147483647 h 204"/>
              <a:gd name="T36" fmla="*/ 2147483647 w 509"/>
              <a:gd name="T37" fmla="*/ 2147483647 h 204"/>
              <a:gd name="T38" fmla="*/ 2147483647 w 509"/>
              <a:gd name="T39" fmla="*/ 2147483647 h 204"/>
              <a:gd name="T40" fmla="*/ 2147483647 w 509"/>
              <a:gd name="T41" fmla="*/ 2147483647 h 204"/>
              <a:gd name="T42" fmla="*/ 2147483647 w 509"/>
              <a:gd name="T43" fmla="*/ 2147483647 h 204"/>
              <a:gd name="T44" fmla="*/ 2147483647 w 509"/>
              <a:gd name="T45" fmla="*/ 2147483647 h 204"/>
              <a:gd name="T46" fmla="*/ 2147483647 w 509"/>
              <a:gd name="T47" fmla="*/ 2147483647 h 204"/>
              <a:gd name="T48" fmla="*/ 2147483647 w 509"/>
              <a:gd name="T49" fmla="*/ 2147483647 h 204"/>
              <a:gd name="T50" fmla="*/ 2147483647 w 509"/>
              <a:gd name="T51" fmla="*/ 2147483647 h 204"/>
              <a:gd name="T52" fmla="*/ 2147483647 w 509"/>
              <a:gd name="T53" fmla="*/ 2147483647 h 204"/>
              <a:gd name="T54" fmla="*/ 2147483647 w 509"/>
              <a:gd name="T55" fmla="*/ 2147483647 h 204"/>
              <a:gd name="T56" fmla="*/ 2147483647 w 509"/>
              <a:gd name="T57" fmla="*/ 0 h 204"/>
              <a:gd name="T58" fmla="*/ 2147483647 w 509"/>
              <a:gd name="T59" fmla="*/ 2147483647 h 204"/>
              <a:gd name="T60" fmla="*/ 2147483647 w 509"/>
              <a:gd name="T61" fmla="*/ 0 h 204"/>
              <a:gd name="T62" fmla="*/ 2147483647 w 509"/>
              <a:gd name="T63" fmla="*/ 2147483647 h 204"/>
              <a:gd name="T64" fmla="*/ 2147483647 w 509"/>
              <a:gd name="T65" fmla="*/ 2147483647 h 204"/>
              <a:gd name="T66" fmla="*/ 2147483647 w 509"/>
              <a:gd name="T67" fmla="*/ 2147483647 h 204"/>
              <a:gd name="T68" fmla="*/ 2147483647 w 509"/>
              <a:gd name="T69" fmla="*/ 2147483647 h 204"/>
              <a:gd name="T70" fmla="*/ 0 w 509"/>
              <a:gd name="T71" fmla="*/ 2147483647 h 20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9"/>
              <a:gd name="T109" fmla="*/ 0 h 204"/>
              <a:gd name="T110" fmla="*/ 509 w 509"/>
              <a:gd name="T111" fmla="*/ 204 h 20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9" h="204">
                <a:moveTo>
                  <a:pt x="0" y="90"/>
                </a:moveTo>
                <a:lnTo>
                  <a:pt x="49" y="100"/>
                </a:lnTo>
                <a:lnTo>
                  <a:pt x="88" y="111"/>
                </a:lnTo>
                <a:lnTo>
                  <a:pt x="125" y="120"/>
                </a:lnTo>
                <a:lnTo>
                  <a:pt x="147" y="147"/>
                </a:lnTo>
                <a:lnTo>
                  <a:pt x="152" y="172"/>
                </a:lnTo>
                <a:lnTo>
                  <a:pt x="156" y="195"/>
                </a:lnTo>
                <a:lnTo>
                  <a:pt x="200" y="197"/>
                </a:lnTo>
                <a:lnTo>
                  <a:pt x="220" y="174"/>
                </a:lnTo>
                <a:lnTo>
                  <a:pt x="233" y="178"/>
                </a:lnTo>
                <a:lnTo>
                  <a:pt x="243" y="191"/>
                </a:lnTo>
                <a:lnTo>
                  <a:pt x="275" y="197"/>
                </a:lnTo>
                <a:lnTo>
                  <a:pt x="296" y="204"/>
                </a:lnTo>
                <a:lnTo>
                  <a:pt x="331" y="186"/>
                </a:lnTo>
                <a:lnTo>
                  <a:pt x="365" y="185"/>
                </a:lnTo>
                <a:lnTo>
                  <a:pt x="394" y="163"/>
                </a:lnTo>
                <a:lnTo>
                  <a:pt x="416" y="154"/>
                </a:lnTo>
                <a:lnTo>
                  <a:pt x="443" y="168"/>
                </a:lnTo>
                <a:lnTo>
                  <a:pt x="487" y="172"/>
                </a:lnTo>
                <a:lnTo>
                  <a:pt x="507" y="165"/>
                </a:lnTo>
                <a:lnTo>
                  <a:pt x="493" y="149"/>
                </a:lnTo>
                <a:lnTo>
                  <a:pt x="509" y="90"/>
                </a:lnTo>
                <a:lnTo>
                  <a:pt x="491" y="78"/>
                </a:lnTo>
                <a:lnTo>
                  <a:pt x="461" y="42"/>
                </a:lnTo>
                <a:lnTo>
                  <a:pt x="425" y="18"/>
                </a:lnTo>
                <a:lnTo>
                  <a:pt x="371" y="30"/>
                </a:lnTo>
                <a:lnTo>
                  <a:pt x="299" y="30"/>
                </a:lnTo>
                <a:lnTo>
                  <a:pt x="263" y="12"/>
                </a:lnTo>
                <a:lnTo>
                  <a:pt x="209" y="0"/>
                </a:lnTo>
                <a:lnTo>
                  <a:pt x="155" y="12"/>
                </a:lnTo>
                <a:lnTo>
                  <a:pt x="143" y="0"/>
                </a:lnTo>
                <a:lnTo>
                  <a:pt x="101" y="6"/>
                </a:lnTo>
                <a:lnTo>
                  <a:pt x="23" y="12"/>
                </a:lnTo>
                <a:lnTo>
                  <a:pt x="5" y="36"/>
                </a:lnTo>
                <a:lnTo>
                  <a:pt x="10" y="79"/>
                </a:lnTo>
                <a:lnTo>
                  <a:pt x="0" y="90"/>
                </a:lnTo>
                <a:close/>
              </a:path>
            </a:pathLst>
          </a:custGeom>
          <a:solidFill>
            <a:srgbClr val="C0C0C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691" name="Freeform 123"/>
          <p:cNvSpPr>
            <a:spLocks/>
          </p:cNvSpPr>
          <p:nvPr/>
        </p:nvSpPr>
        <p:spPr bwMode="auto">
          <a:xfrm>
            <a:off x="4997450" y="4727575"/>
            <a:ext cx="341313" cy="220663"/>
          </a:xfrm>
          <a:custGeom>
            <a:avLst/>
            <a:gdLst>
              <a:gd name="T0" fmla="*/ 0 w 317"/>
              <a:gd name="T1" fmla="*/ 2147483647 h 192"/>
              <a:gd name="T2" fmla="*/ 2147483647 w 317"/>
              <a:gd name="T3" fmla="*/ 2147483647 h 192"/>
              <a:gd name="T4" fmla="*/ 2147483647 w 317"/>
              <a:gd name="T5" fmla="*/ 2147483647 h 192"/>
              <a:gd name="T6" fmla="*/ 2147483647 w 317"/>
              <a:gd name="T7" fmla="*/ 2147483647 h 192"/>
              <a:gd name="T8" fmla="*/ 2147483647 w 317"/>
              <a:gd name="T9" fmla="*/ 2147483647 h 192"/>
              <a:gd name="T10" fmla="*/ 2147483647 w 317"/>
              <a:gd name="T11" fmla="*/ 2147483647 h 192"/>
              <a:gd name="T12" fmla="*/ 2147483647 w 317"/>
              <a:gd name="T13" fmla="*/ 2147483647 h 192"/>
              <a:gd name="T14" fmla="*/ 2147483647 w 317"/>
              <a:gd name="T15" fmla="*/ 2147483647 h 192"/>
              <a:gd name="T16" fmla="*/ 2147483647 w 317"/>
              <a:gd name="T17" fmla="*/ 2147483647 h 192"/>
              <a:gd name="T18" fmla="*/ 2147483647 w 317"/>
              <a:gd name="T19" fmla="*/ 2147483647 h 192"/>
              <a:gd name="T20" fmla="*/ 2147483647 w 317"/>
              <a:gd name="T21" fmla="*/ 2147483647 h 192"/>
              <a:gd name="T22" fmla="*/ 2147483647 w 317"/>
              <a:gd name="T23" fmla="*/ 2147483647 h 192"/>
              <a:gd name="T24" fmla="*/ 2147483647 w 317"/>
              <a:gd name="T25" fmla="*/ 2147483647 h 192"/>
              <a:gd name="T26" fmla="*/ 2147483647 w 317"/>
              <a:gd name="T27" fmla="*/ 2147483647 h 192"/>
              <a:gd name="T28" fmla="*/ 2147483647 w 317"/>
              <a:gd name="T29" fmla="*/ 2147483647 h 192"/>
              <a:gd name="T30" fmla="*/ 2147483647 w 317"/>
              <a:gd name="T31" fmla="*/ 2147483647 h 192"/>
              <a:gd name="T32" fmla="*/ 2147483647 w 317"/>
              <a:gd name="T33" fmla="*/ 2147483647 h 192"/>
              <a:gd name="T34" fmla="*/ 2147483647 w 317"/>
              <a:gd name="T35" fmla="*/ 2147483647 h 192"/>
              <a:gd name="T36" fmla="*/ 2147483647 w 317"/>
              <a:gd name="T37" fmla="*/ 2147483647 h 192"/>
              <a:gd name="T38" fmla="*/ 2147483647 w 317"/>
              <a:gd name="T39" fmla="*/ 0 h 192"/>
              <a:gd name="T40" fmla="*/ 2147483647 w 317"/>
              <a:gd name="T41" fmla="*/ 2147483647 h 192"/>
              <a:gd name="T42" fmla="*/ 2147483647 w 317"/>
              <a:gd name="T43" fmla="*/ 2147483647 h 192"/>
              <a:gd name="T44" fmla="*/ 2147483647 w 317"/>
              <a:gd name="T45" fmla="*/ 2147483647 h 192"/>
              <a:gd name="T46" fmla="*/ 0 w 317"/>
              <a:gd name="T47" fmla="*/ 2147483647 h 19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17"/>
              <a:gd name="T73" fmla="*/ 0 h 192"/>
              <a:gd name="T74" fmla="*/ 317 w 317"/>
              <a:gd name="T75" fmla="*/ 192 h 19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17" h="192">
                <a:moveTo>
                  <a:pt x="0" y="32"/>
                </a:moveTo>
                <a:lnTo>
                  <a:pt x="30" y="105"/>
                </a:lnTo>
                <a:lnTo>
                  <a:pt x="135" y="105"/>
                </a:lnTo>
                <a:lnTo>
                  <a:pt x="172" y="154"/>
                </a:lnTo>
                <a:lnTo>
                  <a:pt x="185" y="159"/>
                </a:lnTo>
                <a:lnTo>
                  <a:pt x="217" y="145"/>
                </a:lnTo>
                <a:lnTo>
                  <a:pt x="245" y="149"/>
                </a:lnTo>
                <a:lnTo>
                  <a:pt x="274" y="159"/>
                </a:lnTo>
                <a:lnTo>
                  <a:pt x="292" y="192"/>
                </a:lnTo>
                <a:lnTo>
                  <a:pt x="317" y="184"/>
                </a:lnTo>
                <a:lnTo>
                  <a:pt x="312" y="152"/>
                </a:lnTo>
                <a:lnTo>
                  <a:pt x="302" y="110"/>
                </a:lnTo>
                <a:lnTo>
                  <a:pt x="245" y="92"/>
                </a:lnTo>
                <a:lnTo>
                  <a:pt x="225" y="82"/>
                </a:lnTo>
                <a:lnTo>
                  <a:pt x="240" y="65"/>
                </a:lnTo>
                <a:lnTo>
                  <a:pt x="227" y="42"/>
                </a:lnTo>
                <a:lnTo>
                  <a:pt x="200" y="42"/>
                </a:lnTo>
                <a:lnTo>
                  <a:pt x="200" y="20"/>
                </a:lnTo>
                <a:lnTo>
                  <a:pt x="185" y="8"/>
                </a:lnTo>
                <a:lnTo>
                  <a:pt x="155" y="0"/>
                </a:lnTo>
                <a:lnTo>
                  <a:pt x="130" y="15"/>
                </a:lnTo>
                <a:lnTo>
                  <a:pt x="88" y="15"/>
                </a:lnTo>
                <a:lnTo>
                  <a:pt x="28" y="42"/>
                </a:lnTo>
                <a:lnTo>
                  <a:pt x="0" y="32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grpSp>
        <p:nvGrpSpPr>
          <p:cNvPr id="27692" name="Group 124"/>
          <p:cNvGrpSpPr>
            <a:grpSpLocks/>
          </p:cNvGrpSpPr>
          <p:nvPr/>
        </p:nvGrpSpPr>
        <p:grpSpPr bwMode="auto">
          <a:xfrm>
            <a:off x="5164138" y="4622800"/>
            <a:ext cx="457200" cy="387350"/>
            <a:chOff x="2415" y="2896"/>
            <a:chExt cx="212" cy="168"/>
          </a:xfrm>
        </p:grpSpPr>
        <p:sp>
          <p:nvSpPr>
            <p:cNvPr id="27757" name="Freeform 125"/>
            <p:cNvSpPr>
              <a:spLocks/>
            </p:cNvSpPr>
            <p:nvPr/>
          </p:nvSpPr>
          <p:spPr bwMode="auto">
            <a:xfrm>
              <a:off x="2430" y="3013"/>
              <a:ext cx="55" cy="29"/>
            </a:xfrm>
            <a:custGeom>
              <a:avLst/>
              <a:gdLst>
                <a:gd name="T0" fmla="*/ 0 w 109"/>
                <a:gd name="T1" fmla="*/ 1 h 57"/>
                <a:gd name="T2" fmla="*/ 2 w 109"/>
                <a:gd name="T3" fmla="*/ 0 h 57"/>
                <a:gd name="T4" fmla="*/ 5 w 109"/>
                <a:gd name="T5" fmla="*/ 1 h 57"/>
                <a:gd name="T6" fmla="*/ 6 w 109"/>
                <a:gd name="T7" fmla="*/ 1 h 57"/>
                <a:gd name="T8" fmla="*/ 7 w 109"/>
                <a:gd name="T9" fmla="*/ 3 h 57"/>
                <a:gd name="T10" fmla="*/ 6 w 109"/>
                <a:gd name="T11" fmla="*/ 4 h 57"/>
                <a:gd name="T12" fmla="*/ 3 w 109"/>
                <a:gd name="T13" fmla="*/ 2 h 57"/>
                <a:gd name="T14" fmla="*/ 1 w 109"/>
                <a:gd name="T15" fmla="*/ 2 h 57"/>
                <a:gd name="T16" fmla="*/ 0 w 109"/>
                <a:gd name="T17" fmla="*/ 1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"/>
                <a:gd name="T28" fmla="*/ 0 h 57"/>
                <a:gd name="T29" fmla="*/ 109 w 109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" h="57">
                  <a:moveTo>
                    <a:pt x="0" y="14"/>
                  </a:moveTo>
                  <a:lnTo>
                    <a:pt x="32" y="0"/>
                  </a:lnTo>
                  <a:lnTo>
                    <a:pt x="65" y="4"/>
                  </a:lnTo>
                  <a:lnTo>
                    <a:pt x="94" y="14"/>
                  </a:lnTo>
                  <a:lnTo>
                    <a:pt x="109" y="47"/>
                  </a:lnTo>
                  <a:lnTo>
                    <a:pt x="84" y="57"/>
                  </a:lnTo>
                  <a:lnTo>
                    <a:pt x="42" y="27"/>
                  </a:lnTo>
                  <a:lnTo>
                    <a:pt x="12" y="2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  <p:sp>
          <p:nvSpPr>
            <p:cNvPr id="27758" name="Freeform 126"/>
            <p:cNvSpPr>
              <a:spLocks/>
            </p:cNvSpPr>
            <p:nvPr/>
          </p:nvSpPr>
          <p:spPr bwMode="auto">
            <a:xfrm>
              <a:off x="2415" y="2896"/>
              <a:ext cx="212" cy="168"/>
            </a:xfrm>
            <a:custGeom>
              <a:avLst/>
              <a:gdLst>
                <a:gd name="T0" fmla="*/ 7 w 423"/>
                <a:gd name="T1" fmla="*/ 0 h 337"/>
                <a:gd name="T2" fmla="*/ 10 w 423"/>
                <a:gd name="T3" fmla="*/ 0 h 337"/>
                <a:gd name="T4" fmla="*/ 13 w 423"/>
                <a:gd name="T5" fmla="*/ 1 h 337"/>
                <a:gd name="T6" fmla="*/ 15 w 423"/>
                <a:gd name="T7" fmla="*/ 2 h 337"/>
                <a:gd name="T8" fmla="*/ 16 w 423"/>
                <a:gd name="T9" fmla="*/ 2 h 337"/>
                <a:gd name="T10" fmla="*/ 17 w 423"/>
                <a:gd name="T11" fmla="*/ 0 h 337"/>
                <a:gd name="T12" fmla="*/ 21 w 423"/>
                <a:gd name="T13" fmla="*/ 4 h 337"/>
                <a:gd name="T14" fmla="*/ 23 w 423"/>
                <a:gd name="T15" fmla="*/ 3 h 337"/>
                <a:gd name="T16" fmla="*/ 27 w 423"/>
                <a:gd name="T17" fmla="*/ 4 h 337"/>
                <a:gd name="T18" fmla="*/ 24 w 423"/>
                <a:gd name="T19" fmla="*/ 6 h 337"/>
                <a:gd name="T20" fmla="*/ 24 w 423"/>
                <a:gd name="T21" fmla="*/ 7 h 337"/>
                <a:gd name="T22" fmla="*/ 22 w 423"/>
                <a:gd name="T23" fmla="*/ 10 h 337"/>
                <a:gd name="T24" fmla="*/ 23 w 423"/>
                <a:gd name="T25" fmla="*/ 16 h 337"/>
                <a:gd name="T26" fmla="*/ 22 w 423"/>
                <a:gd name="T27" fmla="*/ 14 h 337"/>
                <a:gd name="T28" fmla="*/ 21 w 423"/>
                <a:gd name="T29" fmla="*/ 15 h 337"/>
                <a:gd name="T30" fmla="*/ 21 w 423"/>
                <a:gd name="T31" fmla="*/ 21 h 337"/>
                <a:gd name="T32" fmla="*/ 16 w 423"/>
                <a:gd name="T33" fmla="*/ 17 h 337"/>
                <a:gd name="T34" fmla="*/ 17 w 423"/>
                <a:gd name="T35" fmla="*/ 14 h 337"/>
                <a:gd name="T36" fmla="*/ 16 w 423"/>
                <a:gd name="T37" fmla="*/ 13 h 337"/>
                <a:gd name="T38" fmla="*/ 13 w 423"/>
                <a:gd name="T39" fmla="*/ 13 h 337"/>
                <a:gd name="T40" fmla="*/ 11 w 423"/>
                <a:gd name="T41" fmla="*/ 17 h 337"/>
                <a:gd name="T42" fmla="*/ 11 w 423"/>
                <a:gd name="T43" fmla="*/ 16 h 337"/>
                <a:gd name="T44" fmla="*/ 10 w 423"/>
                <a:gd name="T45" fmla="*/ 12 h 337"/>
                <a:gd name="T46" fmla="*/ 6 w 423"/>
                <a:gd name="T47" fmla="*/ 11 h 337"/>
                <a:gd name="T48" fmla="*/ 5 w 423"/>
                <a:gd name="T49" fmla="*/ 10 h 337"/>
                <a:gd name="T50" fmla="*/ 6 w 423"/>
                <a:gd name="T51" fmla="*/ 10 h 337"/>
                <a:gd name="T52" fmla="*/ 5 w 423"/>
                <a:gd name="T53" fmla="*/ 8 h 337"/>
                <a:gd name="T54" fmla="*/ 3 w 423"/>
                <a:gd name="T55" fmla="*/ 8 h 337"/>
                <a:gd name="T56" fmla="*/ 3 w 423"/>
                <a:gd name="T57" fmla="*/ 6 h 337"/>
                <a:gd name="T58" fmla="*/ 2 w 423"/>
                <a:gd name="T59" fmla="*/ 5 h 337"/>
                <a:gd name="T60" fmla="*/ 0 w 423"/>
                <a:gd name="T61" fmla="*/ 5 h 337"/>
                <a:gd name="T62" fmla="*/ 2 w 423"/>
                <a:gd name="T63" fmla="*/ 4 h 337"/>
                <a:gd name="T64" fmla="*/ 4 w 423"/>
                <a:gd name="T65" fmla="*/ 3 h 337"/>
                <a:gd name="T66" fmla="*/ 6 w 423"/>
                <a:gd name="T67" fmla="*/ 5 h 337"/>
                <a:gd name="T68" fmla="*/ 9 w 423"/>
                <a:gd name="T69" fmla="*/ 5 h 337"/>
                <a:gd name="T70" fmla="*/ 10 w 423"/>
                <a:gd name="T71" fmla="*/ 5 h 337"/>
                <a:gd name="T72" fmla="*/ 12 w 423"/>
                <a:gd name="T73" fmla="*/ 4 h 337"/>
                <a:gd name="T74" fmla="*/ 11 w 423"/>
                <a:gd name="T75" fmla="*/ 3 h 337"/>
                <a:gd name="T76" fmla="*/ 8 w 423"/>
                <a:gd name="T77" fmla="*/ 2 h 337"/>
                <a:gd name="T78" fmla="*/ 7 w 423"/>
                <a:gd name="T79" fmla="*/ 0 h 3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3"/>
                <a:gd name="T121" fmla="*/ 0 h 337"/>
                <a:gd name="T122" fmla="*/ 423 w 423"/>
                <a:gd name="T123" fmla="*/ 337 h 3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3" h="337">
                  <a:moveTo>
                    <a:pt x="100" y="0"/>
                  </a:moveTo>
                  <a:lnTo>
                    <a:pt x="152" y="10"/>
                  </a:lnTo>
                  <a:lnTo>
                    <a:pt x="199" y="23"/>
                  </a:lnTo>
                  <a:lnTo>
                    <a:pt x="229" y="45"/>
                  </a:lnTo>
                  <a:lnTo>
                    <a:pt x="254" y="38"/>
                  </a:lnTo>
                  <a:lnTo>
                    <a:pt x="257" y="5"/>
                  </a:lnTo>
                  <a:lnTo>
                    <a:pt x="321" y="65"/>
                  </a:lnTo>
                  <a:lnTo>
                    <a:pt x="364" y="60"/>
                  </a:lnTo>
                  <a:lnTo>
                    <a:pt x="423" y="75"/>
                  </a:lnTo>
                  <a:lnTo>
                    <a:pt x="384" y="105"/>
                  </a:lnTo>
                  <a:lnTo>
                    <a:pt x="369" y="122"/>
                  </a:lnTo>
                  <a:lnTo>
                    <a:pt x="349" y="170"/>
                  </a:lnTo>
                  <a:lnTo>
                    <a:pt x="364" y="269"/>
                  </a:lnTo>
                  <a:lnTo>
                    <a:pt x="339" y="235"/>
                  </a:lnTo>
                  <a:lnTo>
                    <a:pt x="321" y="249"/>
                  </a:lnTo>
                  <a:lnTo>
                    <a:pt x="324" y="337"/>
                  </a:lnTo>
                  <a:lnTo>
                    <a:pt x="249" y="287"/>
                  </a:lnTo>
                  <a:lnTo>
                    <a:pt x="264" y="239"/>
                  </a:lnTo>
                  <a:lnTo>
                    <a:pt x="244" y="217"/>
                  </a:lnTo>
                  <a:lnTo>
                    <a:pt x="202" y="215"/>
                  </a:lnTo>
                  <a:lnTo>
                    <a:pt x="167" y="272"/>
                  </a:lnTo>
                  <a:lnTo>
                    <a:pt x="167" y="264"/>
                  </a:lnTo>
                  <a:lnTo>
                    <a:pt x="147" y="200"/>
                  </a:lnTo>
                  <a:lnTo>
                    <a:pt x="87" y="182"/>
                  </a:lnTo>
                  <a:lnTo>
                    <a:pt x="67" y="172"/>
                  </a:lnTo>
                  <a:lnTo>
                    <a:pt x="85" y="160"/>
                  </a:lnTo>
                  <a:lnTo>
                    <a:pt x="72" y="132"/>
                  </a:lnTo>
                  <a:lnTo>
                    <a:pt x="42" y="132"/>
                  </a:lnTo>
                  <a:lnTo>
                    <a:pt x="42" y="110"/>
                  </a:lnTo>
                  <a:lnTo>
                    <a:pt x="25" y="95"/>
                  </a:lnTo>
                  <a:lnTo>
                    <a:pt x="0" y="93"/>
                  </a:lnTo>
                  <a:lnTo>
                    <a:pt x="22" y="75"/>
                  </a:lnTo>
                  <a:lnTo>
                    <a:pt x="55" y="63"/>
                  </a:lnTo>
                  <a:lnTo>
                    <a:pt x="92" y="80"/>
                  </a:lnTo>
                  <a:lnTo>
                    <a:pt x="129" y="85"/>
                  </a:lnTo>
                  <a:lnTo>
                    <a:pt x="159" y="88"/>
                  </a:lnTo>
                  <a:lnTo>
                    <a:pt x="187" y="73"/>
                  </a:lnTo>
                  <a:lnTo>
                    <a:pt x="162" y="50"/>
                  </a:lnTo>
                  <a:lnTo>
                    <a:pt x="117" y="3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B7C3"/>
            </a:solidFill>
            <a:ln w="800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n-US">
                <a:cs typeface="ＭＳ Ｐゴシック"/>
              </a:endParaRPr>
            </a:p>
          </p:txBody>
        </p:sp>
      </p:grpSp>
      <p:sp>
        <p:nvSpPr>
          <p:cNvPr id="27693" name="Text Box 127"/>
          <p:cNvSpPr txBox="1">
            <a:spLocks noChangeArrowheads="1"/>
          </p:cNvSpPr>
          <p:nvPr/>
        </p:nvSpPr>
        <p:spPr bwMode="auto">
          <a:xfrm>
            <a:off x="955675" y="1162050"/>
            <a:ext cx="723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Iceland</a:t>
            </a:r>
            <a:endParaRPr lang="en-GB" sz="1000">
              <a:cs typeface="ＭＳ Ｐゴシック"/>
            </a:endParaRPr>
          </a:p>
        </p:txBody>
      </p:sp>
      <p:sp>
        <p:nvSpPr>
          <p:cNvPr id="27694" name="Text Box 128"/>
          <p:cNvSpPr txBox="1">
            <a:spLocks noChangeArrowheads="1"/>
          </p:cNvSpPr>
          <p:nvPr/>
        </p:nvSpPr>
        <p:spPr bwMode="auto">
          <a:xfrm>
            <a:off x="4170363" y="5005388"/>
            <a:ext cx="723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900" b="1">
                <a:solidFill>
                  <a:schemeClr val="bg1"/>
                </a:solidFill>
                <a:cs typeface="ＭＳ Ｐゴシック"/>
              </a:rPr>
              <a:t>Turkey</a:t>
            </a:r>
            <a:endParaRPr lang="en-GB" sz="900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695" name="Text Box 129"/>
          <p:cNvSpPr txBox="1">
            <a:spLocks noChangeArrowheads="1"/>
          </p:cNvSpPr>
          <p:nvPr/>
        </p:nvSpPr>
        <p:spPr bwMode="auto">
          <a:xfrm>
            <a:off x="2495550" y="4275138"/>
            <a:ext cx="723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Hungary</a:t>
            </a:r>
            <a:endParaRPr lang="en-GB" sz="1000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696" name="Text Box 130"/>
          <p:cNvSpPr txBox="1">
            <a:spLocks noChangeArrowheads="1"/>
          </p:cNvSpPr>
          <p:nvPr/>
        </p:nvSpPr>
        <p:spPr bwMode="auto">
          <a:xfrm>
            <a:off x="473075" y="4664075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Spain</a:t>
            </a:r>
            <a:endParaRPr lang="en-GB" sz="1000" b="1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697" name="Text Box 131"/>
          <p:cNvSpPr txBox="1">
            <a:spLocks noChangeArrowheads="1"/>
          </p:cNvSpPr>
          <p:nvPr/>
        </p:nvSpPr>
        <p:spPr bwMode="auto">
          <a:xfrm>
            <a:off x="1758950" y="4406900"/>
            <a:ext cx="563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Italy</a:t>
            </a:r>
            <a:endParaRPr lang="en-GB" sz="1000" b="1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698" name="Text Box 132"/>
          <p:cNvSpPr txBox="1">
            <a:spLocks noChangeArrowheads="1"/>
          </p:cNvSpPr>
          <p:nvPr/>
        </p:nvSpPr>
        <p:spPr bwMode="auto">
          <a:xfrm>
            <a:off x="2401888" y="3552825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Poland</a:t>
            </a:r>
            <a:endParaRPr lang="en-GB" sz="1000" b="1">
              <a:cs typeface="ＭＳ Ｐゴシック"/>
            </a:endParaRPr>
          </a:p>
        </p:txBody>
      </p:sp>
      <p:sp>
        <p:nvSpPr>
          <p:cNvPr id="27699" name="Text Box 133" descr="Light vertical"/>
          <p:cNvSpPr txBox="1">
            <a:spLocks noChangeArrowheads="1"/>
          </p:cNvSpPr>
          <p:nvPr/>
        </p:nvSpPr>
        <p:spPr bwMode="auto">
          <a:xfrm>
            <a:off x="2971800" y="4343400"/>
            <a:ext cx="7223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Aft>
                <a:spcPct val="10000"/>
              </a:spcAft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Romania</a:t>
            </a:r>
            <a:endParaRPr lang="en-GB" sz="1000" b="1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700" name="Text Box 134"/>
          <p:cNvSpPr txBox="1">
            <a:spLocks noChangeArrowheads="1"/>
          </p:cNvSpPr>
          <p:nvPr/>
        </p:nvSpPr>
        <p:spPr bwMode="auto">
          <a:xfrm>
            <a:off x="3608388" y="4587875"/>
            <a:ext cx="963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Serbia &amp; Mon.</a:t>
            </a:r>
            <a:endParaRPr lang="en-GB" sz="1000">
              <a:cs typeface="ＭＳ Ｐゴシック"/>
            </a:endParaRPr>
          </a:p>
        </p:txBody>
      </p:sp>
      <p:sp>
        <p:nvSpPr>
          <p:cNvPr id="27701" name="Text Box 135"/>
          <p:cNvSpPr txBox="1">
            <a:spLocks noChangeArrowheads="1"/>
          </p:cNvSpPr>
          <p:nvPr/>
        </p:nvSpPr>
        <p:spPr bwMode="auto">
          <a:xfrm>
            <a:off x="3983038" y="2271713"/>
            <a:ext cx="16081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1000">
                <a:cs typeface="ＭＳ Ｐゴシック"/>
              </a:rPr>
              <a:t>Russia</a:t>
            </a:r>
          </a:p>
        </p:txBody>
      </p:sp>
      <p:sp>
        <p:nvSpPr>
          <p:cNvPr id="27702" name="Text Box 136"/>
          <p:cNvSpPr txBox="1">
            <a:spLocks noChangeArrowheads="1"/>
          </p:cNvSpPr>
          <p:nvPr/>
        </p:nvSpPr>
        <p:spPr bwMode="auto">
          <a:xfrm>
            <a:off x="3206750" y="2784475"/>
            <a:ext cx="1044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Estonia</a:t>
            </a:r>
          </a:p>
          <a:p>
            <a:pPr algn="ctr" eaLnBrk="0" hangingPunct="0"/>
            <a:r>
              <a:rPr lang="en-GB" sz="800" b="1">
                <a:cs typeface="ＭＳ Ｐゴシック"/>
              </a:rPr>
              <a:t>Latvia</a:t>
            </a:r>
          </a:p>
          <a:p>
            <a:pPr algn="ctr" eaLnBrk="0" hangingPunct="0"/>
            <a:endParaRPr lang="en-GB" sz="800" b="1">
              <a:cs typeface="ＭＳ Ｐゴシック"/>
            </a:endParaRPr>
          </a:p>
          <a:p>
            <a:pPr algn="ctr" eaLnBrk="0" hangingPunct="0"/>
            <a:r>
              <a:rPr lang="en-GB" sz="800" b="1">
                <a:cs typeface="ＭＳ Ｐゴシック"/>
              </a:rPr>
              <a:t>Lithuania</a:t>
            </a:r>
          </a:p>
        </p:txBody>
      </p:sp>
      <p:sp>
        <p:nvSpPr>
          <p:cNvPr id="27703" name="Line 137"/>
          <p:cNvSpPr>
            <a:spLocks noChangeShapeType="1"/>
          </p:cNvSpPr>
          <p:nvPr/>
        </p:nvSpPr>
        <p:spPr bwMode="auto">
          <a:xfrm flipH="1">
            <a:off x="3206750" y="2870200"/>
            <a:ext cx="241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04" name="Text Box 138"/>
          <p:cNvSpPr txBox="1">
            <a:spLocks noChangeArrowheads="1"/>
          </p:cNvSpPr>
          <p:nvPr/>
        </p:nvSpPr>
        <p:spPr bwMode="auto">
          <a:xfrm>
            <a:off x="3125788" y="3468688"/>
            <a:ext cx="723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Belarus</a:t>
            </a:r>
            <a:endParaRPr lang="en-GB" sz="1000" b="1">
              <a:cs typeface="ＭＳ Ｐゴシック"/>
            </a:endParaRPr>
          </a:p>
        </p:txBody>
      </p:sp>
      <p:sp>
        <p:nvSpPr>
          <p:cNvPr id="27705" name="Text Box 139"/>
          <p:cNvSpPr txBox="1">
            <a:spLocks noChangeArrowheads="1"/>
          </p:cNvSpPr>
          <p:nvPr/>
        </p:nvSpPr>
        <p:spPr bwMode="auto">
          <a:xfrm>
            <a:off x="3206750" y="3810000"/>
            <a:ext cx="112395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Ukraine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          Moldova</a:t>
            </a:r>
          </a:p>
        </p:txBody>
      </p:sp>
      <p:sp>
        <p:nvSpPr>
          <p:cNvPr id="27706" name="Line 140"/>
          <p:cNvSpPr>
            <a:spLocks noChangeShapeType="1"/>
          </p:cNvSpPr>
          <p:nvPr/>
        </p:nvSpPr>
        <p:spPr bwMode="auto">
          <a:xfrm flipH="1">
            <a:off x="3608388" y="4151313"/>
            <a:ext cx="79375" cy="171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07" name="Text Box 141"/>
          <p:cNvSpPr txBox="1">
            <a:spLocks noChangeArrowheads="1"/>
          </p:cNvSpPr>
          <p:nvPr/>
        </p:nvSpPr>
        <p:spPr bwMode="auto">
          <a:xfrm>
            <a:off x="1036638" y="3979863"/>
            <a:ext cx="7223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France</a:t>
            </a:r>
            <a:endParaRPr lang="en-GB" sz="1000">
              <a:cs typeface="ＭＳ Ｐゴシック"/>
            </a:endParaRPr>
          </a:p>
        </p:txBody>
      </p:sp>
      <p:sp>
        <p:nvSpPr>
          <p:cNvPr id="27708" name="Text Box 142"/>
          <p:cNvSpPr txBox="1">
            <a:spLocks noChangeArrowheads="1"/>
          </p:cNvSpPr>
          <p:nvPr/>
        </p:nvSpPr>
        <p:spPr bwMode="auto">
          <a:xfrm>
            <a:off x="2322513" y="5432425"/>
            <a:ext cx="7223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Albania</a:t>
            </a:r>
            <a:endParaRPr lang="en-GB" sz="1000">
              <a:cs typeface="ＭＳ Ｐゴシック"/>
            </a:endParaRPr>
          </a:p>
        </p:txBody>
      </p:sp>
      <p:sp>
        <p:nvSpPr>
          <p:cNvPr id="27709" name="Line 143"/>
          <p:cNvSpPr>
            <a:spLocks noChangeShapeType="1"/>
          </p:cNvSpPr>
          <p:nvPr/>
        </p:nvSpPr>
        <p:spPr bwMode="auto">
          <a:xfrm flipV="1">
            <a:off x="2643188" y="5176838"/>
            <a:ext cx="241300" cy="341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10" name="Text Box 144"/>
          <p:cNvSpPr txBox="1">
            <a:spLocks noChangeArrowheads="1"/>
          </p:cNvSpPr>
          <p:nvPr/>
        </p:nvSpPr>
        <p:spPr bwMode="auto">
          <a:xfrm>
            <a:off x="2479675" y="5661025"/>
            <a:ext cx="723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Macedonia</a:t>
            </a:r>
            <a:endParaRPr lang="en-GB" sz="1000">
              <a:cs typeface="ＭＳ Ｐゴシック"/>
            </a:endParaRPr>
          </a:p>
        </p:txBody>
      </p:sp>
      <p:sp>
        <p:nvSpPr>
          <p:cNvPr id="27711" name="Line 145"/>
          <p:cNvSpPr>
            <a:spLocks noChangeShapeType="1"/>
          </p:cNvSpPr>
          <p:nvPr/>
        </p:nvSpPr>
        <p:spPr bwMode="auto">
          <a:xfrm flipV="1">
            <a:off x="2916238" y="5005388"/>
            <a:ext cx="128587" cy="728662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12" name="Text Box 146"/>
          <p:cNvSpPr txBox="1">
            <a:spLocks noChangeArrowheads="1"/>
          </p:cNvSpPr>
          <p:nvPr/>
        </p:nvSpPr>
        <p:spPr bwMode="auto">
          <a:xfrm>
            <a:off x="2133600" y="3841750"/>
            <a:ext cx="723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solidFill>
                  <a:schemeClr val="bg1"/>
                </a:solidFill>
                <a:cs typeface="ＭＳ Ｐゴシック"/>
              </a:rPr>
              <a:t>Czech Rep.</a:t>
            </a:r>
          </a:p>
        </p:txBody>
      </p:sp>
      <p:sp>
        <p:nvSpPr>
          <p:cNvPr id="27713" name="Text Box 147"/>
          <p:cNvSpPr txBox="1">
            <a:spLocks noChangeArrowheads="1"/>
          </p:cNvSpPr>
          <p:nvPr/>
        </p:nvSpPr>
        <p:spPr bwMode="auto">
          <a:xfrm>
            <a:off x="2643188" y="3810000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Slovakia</a:t>
            </a:r>
            <a:endParaRPr lang="en-GB" sz="1000">
              <a:cs typeface="ＭＳ Ｐゴシック"/>
            </a:endParaRPr>
          </a:p>
        </p:txBody>
      </p:sp>
      <p:sp>
        <p:nvSpPr>
          <p:cNvPr id="27714" name="Line 148"/>
          <p:cNvSpPr>
            <a:spLocks noChangeShapeType="1"/>
          </p:cNvSpPr>
          <p:nvPr/>
        </p:nvSpPr>
        <p:spPr bwMode="auto">
          <a:xfrm flipH="1">
            <a:off x="2884488" y="3979863"/>
            <a:ext cx="80962" cy="171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15" name="Text Box 149"/>
          <p:cNvSpPr txBox="1">
            <a:spLocks noChangeArrowheads="1"/>
          </p:cNvSpPr>
          <p:nvPr/>
        </p:nvSpPr>
        <p:spPr bwMode="auto">
          <a:xfrm>
            <a:off x="1758950" y="3638550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solidFill>
                  <a:schemeClr val="bg1"/>
                </a:solidFill>
                <a:cs typeface="ＭＳ Ｐゴシック"/>
              </a:rPr>
              <a:t>Germany</a:t>
            </a:r>
            <a:endParaRPr lang="en-GB" sz="1000">
              <a:solidFill>
                <a:schemeClr val="bg1"/>
              </a:solidFill>
              <a:cs typeface="ＭＳ Ｐゴシック"/>
            </a:endParaRPr>
          </a:p>
        </p:txBody>
      </p:sp>
      <p:sp>
        <p:nvSpPr>
          <p:cNvPr id="27716" name="Text Box 150"/>
          <p:cNvSpPr txBox="1">
            <a:spLocks noChangeArrowheads="1"/>
          </p:cNvSpPr>
          <p:nvPr/>
        </p:nvSpPr>
        <p:spPr bwMode="auto">
          <a:xfrm>
            <a:off x="3044825" y="4749800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Bulgaria</a:t>
            </a:r>
            <a:endParaRPr lang="en-GB" sz="1000">
              <a:cs typeface="ＭＳ Ｐゴシック"/>
            </a:endParaRPr>
          </a:p>
        </p:txBody>
      </p:sp>
      <p:sp>
        <p:nvSpPr>
          <p:cNvPr id="27717" name="Line 151"/>
          <p:cNvSpPr>
            <a:spLocks noChangeShapeType="1"/>
          </p:cNvSpPr>
          <p:nvPr/>
        </p:nvSpPr>
        <p:spPr bwMode="auto">
          <a:xfrm flipH="1">
            <a:off x="3206750" y="3297238"/>
            <a:ext cx="241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18" name="Text Box 152"/>
          <p:cNvSpPr txBox="1">
            <a:spLocks noChangeArrowheads="1"/>
          </p:cNvSpPr>
          <p:nvPr/>
        </p:nvSpPr>
        <p:spPr bwMode="auto">
          <a:xfrm>
            <a:off x="1758950" y="5005388"/>
            <a:ext cx="723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Croatia</a:t>
            </a:r>
            <a:endParaRPr lang="en-GB" sz="1000">
              <a:cs typeface="ＭＳ Ｐゴシック"/>
            </a:endParaRPr>
          </a:p>
        </p:txBody>
      </p:sp>
      <p:sp>
        <p:nvSpPr>
          <p:cNvPr id="27719" name="Line 153"/>
          <p:cNvSpPr>
            <a:spLocks noChangeShapeType="1"/>
          </p:cNvSpPr>
          <p:nvPr/>
        </p:nvSpPr>
        <p:spPr bwMode="auto">
          <a:xfrm flipV="1">
            <a:off x="2081213" y="4492625"/>
            <a:ext cx="482600" cy="59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20" name="Text Box 154"/>
          <p:cNvSpPr txBox="1">
            <a:spLocks noChangeArrowheads="1"/>
          </p:cNvSpPr>
          <p:nvPr/>
        </p:nvSpPr>
        <p:spPr bwMode="auto">
          <a:xfrm>
            <a:off x="1327150" y="4919663"/>
            <a:ext cx="698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Slovenia</a:t>
            </a:r>
            <a:endParaRPr lang="en-GB" sz="1000">
              <a:cs typeface="ＭＳ Ｐゴシック"/>
            </a:endParaRPr>
          </a:p>
        </p:txBody>
      </p:sp>
      <p:sp>
        <p:nvSpPr>
          <p:cNvPr id="27721" name="Line 155"/>
          <p:cNvSpPr>
            <a:spLocks noChangeShapeType="1"/>
          </p:cNvSpPr>
          <p:nvPr/>
        </p:nvSpPr>
        <p:spPr bwMode="auto">
          <a:xfrm flipV="1">
            <a:off x="1758950" y="4406900"/>
            <a:ext cx="723900" cy="59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22" name="Text Box 156"/>
          <p:cNvSpPr txBox="1">
            <a:spLocks noChangeArrowheads="1"/>
          </p:cNvSpPr>
          <p:nvPr/>
        </p:nvSpPr>
        <p:spPr bwMode="auto">
          <a:xfrm>
            <a:off x="1357313" y="3211513"/>
            <a:ext cx="723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Belgium</a:t>
            </a:r>
            <a:endParaRPr lang="en-GB" sz="1000">
              <a:cs typeface="ＭＳ Ｐゴシック"/>
            </a:endParaRPr>
          </a:p>
        </p:txBody>
      </p:sp>
      <p:sp>
        <p:nvSpPr>
          <p:cNvPr id="27723" name="Line 157"/>
          <p:cNvSpPr>
            <a:spLocks noChangeShapeType="1"/>
          </p:cNvSpPr>
          <p:nvPr/>
        </p:nvSpPr>
        <p:spPr bwMode="auto">
          <a:xfrm>
            <a:off x="1636713" y="3370263"/>
            <a:ext cx="160337" cy="4270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24" name="Line 158"/>
          <p:cNvSpPr>
            <a:spLocks noChangeShapeType="1"/>
          </p:cNvSpPr>
          <p:nvPr/>
        </p:nvSpPr>
        <p:spPr bwMode="auto">
          <a:xfrm flipH="1">
            <a:off x="2884488" y="4749800"/>
            <a:ext cx="8842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725" name="Text Box 159"/>
          <p:cNvSpPr txBox="1">
            <a:spLocks noChangeArrowheads="1"/>
          </p:cNvSpPr>
          <p:nvPr/>
        </p:nvSpPr>
        <p:spPr bwMode="auto">
          <a:xfrm>
            <a:off x="2025650" y="4198938"/>
            <a:ext cx="723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Austria</a:t>
            </a:r>
            <a:endParaRPr lang="en-GB" sz="1000">
              <a:cs typeface="ＭＳ Ｐゴシック"/>
            </a:endParaRPr>
          </a:p>
        </p:txBody>
      </p:sp>
      <p:sp>
        <p:nvSpPr>
          <p:cNvPr id="27726" name="Rectangle 160"/>
          <p:cNvSpPr>
            <a:spLocks noChangeArrowheads="1"/>
          </p:cNvSpPr>
          <p:nvPr/>
        </p:nvSpPr>
        <p:spPr bwMode="auto">
          <a:xfrm>
            <a:off x="1447800" y="4191000"/>
            <a:ext cx="7508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GB" sz="800" b="1">
                <a:cs typeface="ＭＳ Ｐゴシック"/>
              </a:rPr>
              <a:t>Switzerland</a:t>
            </a:r>
          </a:p>
        </p:txBody>
      </p:sp>
      <p:sp>
        <p:nvSpPr>
          <p:cNvPr id="27727" name="Rectangle 161"/>
          <p:cNvSpPr>
            <a:spLocks noChangeArrowheads="1"/>
          </p:cNvSpPr>
          <p:nvPr/>
        </p:nvSpPr>
        <p:spPr bwMode="auto">
          <a:xfrm>
            <a:off x="1479550" y="2967038"/>
            <a:ext cx="7731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GB" sz="800" b="1">
                <a:cs typeface="ＭＳ Ｐゴシック"/>
              </a:rPr>
              <a:t>Netherlands</a:t>
            </a:r>
          </a:p>
        </p:txBody>
      </p:sp>
      <p:sp>
        <p:nvSpPr>
          <p:cNvPr id="27728" name="Line 162"/>
          <p:cNvSpPr>
            <a:spLocks noChangeShapeType="1"/>
          </p:cNvSpPr>
          <p:nvPr/>
        </p:nvSpPr>
        <p:spPr bwMode="auto">
          <a:xfrm flipH="1">
            <a:off x="1860550" y="3128963"/>
            <a:ext cx="4763" cy="388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29" name="Freeform 163"/>
          <p:cNvSpPr>
            <a:spLocks/>
          </p:cNvSpPr>
          <p:nvPr/>
        </p:nvSpPr>
        <p:spPr bwMode="auto">
          <a:xfrm>
            <a:off x="2127250" y="5676900"/>
            <a:ext cx="96838" cy="80963"/>
          </a:xfrm>
          <a:custGeom>
            <a:avLst/>
            <a:gdLst>
              <a:gd name="T0" fmla="*/ 2147483647 w 88"/>
              <a:gd name="T1" fmla="*/ 0 h 70"/>
              <a:gd name="T2" fmla="*/ 2147483647 w 88"/>
              <a:gd name="T3" fmla="*/ 2147483647 h 70"/>
              <a:gd name="T4" fmla="*/ 2147483647 w 88"/>
              <a:gd name="T5" fmla="*/ 2147483647 h 70"/>
              <a:gd name="T6" fmla="*/ 0 w 88"/>
              <a:gd name="T7" fmla="*/ 2147483647 h 70"/>
              <a:gd name="T8" fmla="*/ 2147483647 w 88"/>
              <a:gd name="T9" fmla="*/ 2147483647 h 70"/>
              <a:gd name="T10" fmla="*/ 2147483647 w 88"/>
              <a:gd name="T11" fmla="*/ 2147483647 h 70"/>
              <a:gd name="T12" fmla="*/ 2147483647 w 88"/>
              <a:gd name="T13" fmla="*/ 2147483647 h 70"/>
              <a:gd name="T14" fmla="*/ 2147483647 w 88"/>
              <a:gd name="T15" fmla="*/ 2147483647 h 70"/>
              <a:gd name="T16" fmla="*/ 2147483647 w 88"/>
              <a:gd name="T17" fmla="*/ 2147483647 h 70"/>
              <a:gd name="T18" fmla="*/ 2147483647 w 88"/>
              <a:gd name="T19" fmla="*/ 2147483647 h 70"/>
              <a:gd name="T20" fmla="*/ 2147483647 w 88"/>
              <a:gd name="T21" fmla="*/ 0 h 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8"/>
              <a:gd name="T34" fmla="*/ 0 h 70"/>
              <a:gd name="T35" fmla="*/ 88 w 88"/>
              <a:gd name="T36" fmla="*/ 70 h 7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8" h="70">
                <a:moveTo>
                  <a:pt x="64" y="0"/>
                </a:moveTo>
                <a:lnTo>
                  <a:pt x="56" y="9"/>
                </a:lnTo>
                <a:lnTo>
                  <a:pt x="18" y="14"/>
                </a:lnTo>
                <a:lnTo>
                  <a:pt x="0" y="38"/>
                </a:lnTo>
                <a:lnTo>
                  <a:pt x="27" y="56"/>
                </a:lnTo>
                <a:lnTo>
                  <a:pt x="42" y="70"/>
                </a:lnTo>
                <a:lnTo>
                  <a:pt x="69" y="65"/>
                </a:lnTo>
                <a:lnTo>
                  <a:pt x="88" y="56"/>
                </a:lnTo>
                <a:lnTo>
                  <a:pt x="83" y="38"/>
                </a:lnTo>
                <a:lnTo>
                  <a:pt x="69" y="24"/>
                </a:lnTo>
                <a:lnTo>
                  <a:pt x="64" y="0"/>
                </a:lnTo>
                <a:close/>
              </a:path>
            </a:pathLst>
          </a:custGeom>
          <a:solidFill>
            <a:srgbClr val="FF0000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30" name="Line 164"/>
          <p:cNvSpPr>
            <a:spLocks noChangeShapeType="1"/>
          </p:cNvSpPr>
          <p:nvPr/>
        </p:nvSpPr>
        <p:spPr bwMode="auto">
          <a:xfrm>
            <a:off x="1685925" y="5724525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31" name="Text Box 165"/>
          <p:cNvSpPr txBox="1">
            <a:spLocks noChangeArrowheads="1"/>
          </p:cNvSpPr>
          <p:nvPr/>
        </p:nvSpPr>
        <p:spPr bwMode="auto">
          <a:xfrm>
            <a:off x="1295400" y="5611813"/>
            <a:ext cx="4667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Malta</a:t>
            </a:r>
            <a:endParaRPr lang="en-GB" sz="800">
              <a:cs typeface="ＭＳ Ｐゴシック"/>
            </a:endParaRPr>
          </a:p>
        </p:txBody>
      </p:sp>
      <p:sp>
        <p:nvSpPr>
          <p:cNvPr id="27732" name="Text Box 166"/>
          <p:cNvSpPr txBox="1">
            <a:spLocks noChangeArrowheads="1"/>
          </p:cNvSpPr>
          <p:nvPr/>
        </p:nvSpPr>
        <p:spPr bwMode="auto">
          <a:xfrm rot="-3902547">
            <a:off x="11907" y="4661693"/>
            <a:ext cx="666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Portugal</a:t>
            </a:r>
          </a:p>
        </p:txBody>
      </p:sp>
      <p:sp>
        <p:nvSpPr>
          <p:cNvPr id="27733" name="Text Box 167"/>
          <p:cNvSpPr txBox="1">
            <a:spLocks noChangeArrowheads="1"/>
          </p:cNvSpPr>
          <p:nvPr/>
        </p:nvSpPr>
        <p:spPr bwMode="auto">
          <a:xfrm rot="-3531211">
            <a:off x="1947863" y="2346325"/>
            <a:ext cx="628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Norway</a:t>
            </a:r>
          </a:p>
        </p:txBody>
      </p:sp>
      <p:sp>
        <p:nvSpPr>
          <p:cNvPr id="27734" name="Line 168"/>
          <p:cNvSpPr>
            <a:spLocks noChangeShapeType="1"/>
          </p:cNvSpPr>
          <p:nvPr/>
        </p:nvSpPr>
        <p:spPr bwMode="auto">
          <a:xfrm flipH="1">
            <a:off x="3171825" y="1228725"/>
            <a:ext cx="323850" cy="485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35" name="Text Box 169"/>
          <p:cNvSpPr txBox="1">
            <a:spLocks noChangeArrowheads="1"/>
          </p:cNvSpPr>
          <p:nvPr/>
        </p:nvSpPr>
        <p:spPr bwMode="auto">
          <a:xfrm>
            <a:off x="3438525" y="1104900"/>
            <a:ext cx="819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Finland</a:t>
            </a:r>
          </a:p>
        </p:txBody>
      </p:sp>
      <p:sp>
        <p:nvSpPr>
          <p:cNvPr id="27736" name="Text Box 170"/>
          <p:cNvSpPr txBox="1">
            <a:spLocks noChangeArrowheads="1"/>
          </p:cNvSpPr>
          <p:nvPr/>
        </p:nvSpPr>
        <p:spPr bwMode="auto">
          <a:xfrm rot="-3531211">
            <a:off x="2290763" y="2286000"/>
            <a:ext cx="628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Sweden</a:t>
            </a:r>
          </a:p>
        </p:txBody>
      </p:sp>
      <p:sp>
        <p:nvSpPr>
          <p:cNvPr id="27737" name="Text Box 171"/>
          <p:cNvSpPr txBox="1">
            <a:spLocks noChangeArrowheads="1"/>
          </p:cNvSpPr>
          <p:nvPr/>
        </p:nvSpPr>
        <p:spPr bwMode="auto">
          <a:xfrm>
            <a:off x="2843213" y="5230813"/>
            <a:ext cx="5619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Greece</a:t>
            </a:r>
          </a:p>
        </p:txBody>
      </p:sp>
      <p:sp>
        <p:nvSpPr>
          <p:cNvPr id="27738" name="Text Box 172"/>
          <p:cNvSpPr txBox="1">
            <a:spLocks noChangeArrowheads="1"/>
          </p:cNvSpPr>
          <p:nvPr/>
        </p:nvSpPr>
        <p:spPr bwMode="auto">
          <a:xfrm>
            <a:off x="1457325" y="2620963"/>
            <a:ext cx="7715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Denmark</a:t>
            </a:r>
          </a:p>
        </p:txBody>
      </p:sp>
      <p:sp>
        <p:nvSpPr>
          <p:cNvPr id="27739" name="Line 173"/>
          <p:cNvSpPr>
            <a:spLocks noChangeShapeType="1"/>
          </p:cNvSpPr>
          <p:nvPr/>
        </p:nvSpPr>
        <p:spPr bwMode="auto">
          <a:xfrm>
            <a:off x="1809750" y="2771775"/>
            <a:ext cx="276225" cy="238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40" name="Freeform 174"/>
          <p:cNvSpPr>
            <a:spLocks/>
          </p:cNvSpPr>
          <p:nvPr/>
        </p:nvSpPr>
        <p:spPr bwMode="auto">
          <a:xfrm>
            <a:off x="2501900" y="4545013"/>
            <a:ext cx="384175" cy="325437"/>
          </a:xfrm>
          <a:custGeom>
            <a:avLst/>
            <a:gdLst>
              <a:gd name="T0" fmla="*/ 2147483647 w 242"/>
              <a:gd name="T1" fmla="*/ 2147483647 h 205"/>
              <a:gd name="T2" fmla="*/ 2147483647 w 242"/>
              <a:gd name="T3" fmla="*/ 2147483647 h 205"/>
              <a:gd name="T4" fmla="*/ 2147483647 w 242"/>
              <a:gd name="T5" fmla="*/ 2147483647 h 205"/>
              <a:gd name="T6" fmla="*/ 2147483647 w 242"/>
              <a:gd name="T7" fmla="*/ 2147483647 h 205"/>
              <a:gd name="T8" fmla="*/ 2147483647 w 242"/>
              <a:gd name="T9" fmla="*/ 2147483647 h 205"/>
              <a:gd name="T10" fmla="*/ 2147483647 w 242"/>
              <a:gd name="T11" fmla="*/ 2147483647 h 205"/>
              <a:gd name="T12" fmla="*/ 2147483647 w 242"/>
              <a:gd name="T13" fmla="*/ 2147483647 h 205"/>
              <a:gd name="T14" fmla="*/ 2147483647 w 242"/>
              <a:gd name="T15" fmla="*/ 2147483647 h 205"/>
              <a:gd name="T16" fmla="*/ 2147483647 w 242"/>
              <a:gd name="T17" fmla="*/ 2147483647 h 205"/>
              <a:gd name="T18" fmla="*/ 2147483647 w 242"/>
              <a:gd name="T19" fmla="*/ 2147483647 h 205"/>
              <a:gd name="T20" fmla="*/ 2147483647 w 242"/>
              <a:gd name="T21" fmla="*/ 2147483647 h 205"/>
              <a:gd name="T22" fmla="*/ 2147483647 w 242"/>
              <a:gd name="T23" fmla="*/ 2147483647 h 205"/>
              <a:gd name="T24" fmla="*/ 2147483647 w 242"/>
              <a:gd name="T25" fmla="*/ 2147483647 h 205"/>
              <a:gd name="T26" fmla="*/ 2147483647 w 242"/>
              <a:gd name="T27" fmla="*/ 2147483647 h 205"/>
              <a:gd name="T28" fmla="*/ 2147483647 w 242"/>
              <a:gd name="T29" fmla="*/ 2147483647 h 20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2"/>
              <a:gd name="T46" fmla="*/ 0 h 205"/>
              <a:gd name="T47" fmla="*/ 242 w 242"/>
              <a:gd name="T48" fmla="*/ 205 h 20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2" h="205">
                <a:moveTo>
                  <a:pt x="8" y="35"/>
                </a:moveTo>
                <a:cubicBezTo>
                  <a:pt x="7" y="39"/>
                  <a:pt x="20" y="55"/>
                  <a:pt x="32" y="71"/>
                </a:cubicBezTo>
                <a:cubicBezTo>
                  <a:pt x="44" y="87"/>
                  <a:pt x="65" y="115"/>
                  <a:pt x="80" y="131"/>
                </a:cubicBezTo>
                <a:cubicBezTo>
                  <a:pt x="87" y="142"/>
                  <a:pt x="114" y="157"/>
                  <a:pt x="122" y="167"/>
                </a:cubicBezTo>
                <a:cubicBezTo>
                  <a:pt x="132" y="179"/>
                  <a:pt x="123" y="174"/>
                  <a:pt x="134" y="185"/>
                </a:cubicBezTo>
                <a:cubicBezTo>
                  <a:pt x="136" y="191"/>
                  <a:pt x="134" y="202"/>
                  <a:pt x="140" y="203"/>
                </a:cubicBezTo>
                <a:cubicBezTo>
                  <a:pt x="153" y="205"/>
                  <a:pt x="176" y="191"/>
                  <a:pt x="176" y="191"/>
                </a:cubicBezTo>
                <a:cubicBezTo>
                  <a:pt x="184" y="166"/>
                  <a:pt x="195" y="152"/>
                  <a:pt x="200" y="125"/>
                </a:cubicBezTo>
                <a:cubicBezTo>
                  <a:pt x="190" y="94"/>
                  <a:pt x="242" y="55"/>
                  <a:pt x="200" y="41"/>
                </a:cubicBezTo>
                <a:cubicBezTo>
                  <a:pt x="188" y="6"/>
                  <a:pt x="182" y="29"/>
                  <a:pt x="158" y="29"/>
                </a:cubicBezTo>
                <a:cubicBezTo>
                  <a:pt x="146" y="26"/>
                  <a:pt x="140" y="21"/>
                  <a:pt x="128" y="17"/>
                </a:cubicBezTo>
                <a:cubicBezTo>
                  <a:pt x="116" y="13"/>
                  <a:pt x="102" y="7"/>
                  <a:pt x="86" y="5"/>
                </a:cubicBezTo>
                <a:cubicBezTo>
                  <a:pt x="76" y="7"/>
                  <a:pt x="40" y="0"/>
                  <a:pt x="32" y="5"/>
                </a:cubicBezTo>
                <a:cubicBezTo>
                  <a:pt x="21" y="8"/>
                  <a:pt x="24" y="18"/>
                  <a:pt x="20" y="23"/>
                </a:cubicBezTo>
                <a:cubicBezTo>
                  <a:pt x="3" y="48"/>
                  <a:pt x="0" y="66"/>
                  <a:pt x="8" y="35"/>
                </a:cubicBezTo>
                <a:close/>
              </a:path>
            </a:pathLst>
          </a:cu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41" name="Text Box 175"/>
          <p:cNvSpPr txBox="1">
            <a:spLocks noChangeArrowheads="1"/>
          </p:cNvSpPr>
          <p:nvPr/>
        </p:nvSpPr>
        <p:spPr bwMode="auto">
          <a:xfrm>
            <a:off x="2447925" y="4545013"/>
            <a:ext cx="5524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Bosnia</a:t>
            </a:r>
          </a:p>
        </p:txBody>
      </p:sp>
      <p:sp>
        <p:nvSpPr>
          <p:cNvPr id="27742" name="Rectangle 176"/>
          <p:cNvSpPr>
            <a:spLocks noChangeArrowheads="1"/>
          </p:cNvSpPr>
          <p:nvPr/>
        </p:nvSpPr>
        <p:spPr bwMode="auto">
          <a:xfrm>
            <a:off x="6372225" y="3505200"/>
            <a:ext cx="2840038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474663" indent="-474663" defTabSz="762000" eaLnBrk="0" hangingPunct="0">
              <a:lnSpc>
                <a:spcPct val="70000"/>
              </a:lnSpc>
              <a:spcBef>
                <a:spcPct val="30000"/>
              </a:spcBef>
              <a:buClr>
                <a:schemeClr val="tx1"/>
              </a:buClr>
            </a:pPr>
            <a:r>
              <a:rPr lang="en-GB" sz="1800" dirty="0">
                <a:solidFill>
                  <a:srgbClr val="FF3300"/>
                </a:solidFill>
                <a:cs typeface="ＭＳ Ｐゴシック"/>
              </a:rPr>
              <a:t>Vodafone </a:t>
            </a:r>
            <a:r>
              <a:rPr lang="en-GB" sz="1800" dirty="0" err="1">
                <a:solidFill>
                  <a:srgbClr val="FF3300"/>
                </a:solidFill>
                <a:cs typeface="ＭＳ Ｐゴシック"/>
              </a:rPr>
              <a:t>Opco</a:t>
            </a:r>
            <a:endParaRPr lang="en-GB" sz="1800" dirty="0">
              <a:solidFill>
                <a:srgbClr val="FF3300"/>
              </a:solidFill>
              <a:cs typeface="ＭＳ Ｐゴシック"/>
            </a:endParaRPr>
          </a:p>
          <a:p>
            <a:pPr marL="474663" indent="-474663" defTabSz="762000" eaLnBrk="0" hangingPunct="0">
              <a:lnSpc>
                <a:spcPct val="70000"/>
              </a:lnSpc>
              <a:spcBef>
                <a:spcPct val="30000"/>
              </a:spcBef>
              <a:buClr>
                <a:schemeClr val="tx1"/>
              </a:buClr>
            </a:pPr>
            <a:endParaRPr lang="en-GB" sz="1800" dirty="0">
              <a:solidFill>
                <a:srgbClr val="FF3300"/>
              </a:solidFill>
              <a:cs typeface="ＭＳ Ｐゴシック"/>
            </a:endParaRPr>
          </a:p>
          <a:p>
            <a:pPr marL="474663" indent="-474663" defTabSz="762000" eaLnBrk="0" hangingPunct="0">
              <a:lnSpc>
                <a:spcPct val="70000"/>
              </a:lnSpc>
              <a:spcBef>
                <a:spcPct val="30000"/>
              </a:spcBef>
              <a:buClr>
                <a:schemeClr val="tx1"/>
              </a:buClr>
            </a:pPr>
            <a:r>
              <a:rPr lang="en-GB" sz="1800" dirty="0" smtClean="0">
                <a:solidFill>
                  <a:srgbClr val="FF6699"/>
                </a:solidFill>
                <a:cs typeface="ＭＳ Ｐゴシック"/>
              </a:rPr>
              <a:t>Vodafone </a:t>
            </a:r>
            <a:r>
              <a:rPr lang="en-GB" sz="1800" dirty="0">
                <a:solidFill>
                  <a:srgbClr val="FF6699"/>
                </a:solidFill>
                <a:cs typeface="ＭＳ Ｐゴシック"/>
              </a:rPr>
              <a:t>Partner Market</a:t>
            </a:r>
          </a:p>
          <a:p>
            <a:pPr marL="474663" indent="-474663" defTabSz="762000" eaLnBrk="0" hangingPunct="0">
              <a:lnSpc>
                <a:spcPct val="70000"/>
              </a:lnSpc>
              <a:spcBef>
                <a:spcPct val="30000"/>
              </a:spcBef>
              <a:buClr>
                <a:schemeClr val="tx1"/>
              </a:buClr>
            </a:pPr>
            <a:endParaRPr lang="en-GB" sz="1800" dirty="0">
              <a:solidFill>
                <a:srgbClr val="FF6699"/>
              </a:solidFill>
              <a:cs typeface="ＭＳ Ｐゴシック"/>
            </a:endParaRPr>
          </a:p>
          <a:p>
            <a:pPr marL="474663" indent="-474663" defTabSz="762000" eaLnBrk="0" hangingPunct="0">
              <a:lnSpc>
                <a:spcPct val="70000"/>
              </a:lnSpc>
              <a:spcBef>
                <a:spcPct val="30000"/>
              </a:spcBef>
              <a:buClr>
                <a:schemeClr val="tx1"/>
              </a:buClr>
            </a:pPr>
            <a:endParaRPr lang="en-GB" sz="1800" dirty="0">
              <a:solidFill>
                <a:srgbClr val="C0C0C0"/>
              </a:solidFill>
              <a:cs typeface="ＭＳ Ｐゴシック"/>
            </a:endParaRPr>
          </a:p>
        </p:txBody>
      </p:sp>
      <p:sp>
        <p:nvSpPr>
          <p:cNvPr id="27745" name="Rectangle 179"/>
          <p:cNvSpPr>
            <a:spLocks noChangeArrowheads="1"/>
          </p:cNvSpPr>
          <p:nvPr/>
        </p:nvSpPr>
        <p:spPr bwMode="auto">
          <a:xfrm>
            <a:off x="6118851" y="4071144"/>
            <a:ext cx="295275" cy="239712"/>
          </a:xfrm>
          <a:prstGeom prst="rect">
            <a:avLst/>
          </a:prstGeom>
          <a:solidFill>
            <a:srgbClr val="FFB7C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46" name="Rectangle 180"/>
          <p:cNvSpPr>
            <a:spLocks noChangeArrowheads="1"/>
          </p:cNvSpPr>
          <p:nvPr/>
        </p:nvSpPr>
        <p:spPr bwMode="auto">
          <a:xfrm>
            <a:off x="6091238" y="3502025"/>
            <a:ext cx="296862" cy="2413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47" name="Text Box 181"/>
          <p:cNvSpPr txBox="1">
            <a:spLocks noChangeArrowheads="1"/>
          </p:cNvSpPr>
          <p:nvPr/>
        </p:nvSpPr>
        <p:spPr bwMode="auto">
          <a:xfrm>
            <a:off x="4724400" y="4486275"/>
            <a:ext cx="7143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Georgia</a:t>
            </a:r>
          </a:p>
        </p:txBody>
      </p:sp>
      <p:sp>
        <p:nvSpPr>
          <p:cNvPr id="27748" name="Rectangle 182"/>
          <p:cNvSpPr>
            <a:spLocks noChangeArrowheads="1"/>
          </p:cNvSpPr>
          <p:nvPr/>
        </p:nvSpPr>
        <p:spPr bwMode="auto">
          <a:xfrm>
            <a:off x="5381625" y="4662488"/>
            <a:ext cx="7000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GB" sz="800" b="1">
                <a:cs typeface="ＭＳ Ｐゴシック"/>
              </a:rPr>
              <a:t>Azerbaijan</a:t>
            </a:r>
          </a:p>
        </p:txBody>
      </p:sp>
      <p:sp>
        <p:nvSpPr>
          <p:cNvPr id="27749" name="Rectangle 183"/>
          <p:cNvSpPr>
            <a:spLocks noChangeArrowheads="1"/>
          </p:cNvSpPr>
          <p:nvPr/>
        </p:nvSpPr>
        <p:spPr bwMode="auto">
          <a:xfrm rot="1800000">
            <a:off x="5257800" y="5029200"/>
            <a:ext cx="5921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GB" sz="800" b="1">
                <a:cs typeface="ＭＳ Ｐゴシック"/>
              </a:rPr>
              <a:t>Armenia</a:t>
            </a:r>
          </a:p>
        </p:txBody>
      </p:sp>
      <p:sp>
        <p:nvSpPr>
          <p:cNvPr id="27750" name="Freeform 184"/>
          <p:cNvSpPr>
            <a:spLocks/>
          </p:cNvSpPr>
          <p:nvPr/>
        </p:nvSpPr>
        <p:spPr bwMode="gray">
          <a:xfrm>
            <a:off x="4178300" y="5715000"/>
            <a:ext cx="215900" cy="134938"/>
          </a:xfrm>
          <a:custGeom>
            <a:avLst/>
            <a:gdLst>
              <a:gd name="T0" fmla="*/ 0 w 35"/>
              <a:gd name="T1" fmla="*/ 2147483647 h 18"/>
              <a:gd name="T2" fmla="*/ 2147483647 w 35"/>
              <a:gd name="T3" fmla="*/ 2147483647 h 18"/>
              <a:gd name="T4" fmla="*/ 2147483647 w 35"/>
              <a:gd name="T5" fmla="*/ 2147483647 h 18"/>
              <a:gd name="T6" fmla="*/ 2147483647 w 35"/>
              <a:gd name="T7" fmla="*/ 2147483647 h 18"/>
              <a:gd name="T8" fmla="*/ 2147483647 w 35"/>
              <a:gd name="T9" fmla="*/ 0 h 18"/>
              <a:gd name="T10" fmla="*/ 0 w 35"/>
              <a:gd name="T11" fmla="*/ 2147483647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18"/>
              <a:gd name="T20" fmla="*/ 35 w 35"/>
              <a:gd name="T21" fmla="*/ 18 h 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18">
                <a:moveTo>
                  <a:pt x="0" y="8"/>
                </a:moveTo>
                <a:lnTo>
                  <a:pt x="10" y="17"/>
                </a:lnTo>
                <a:lnTo>
                  <a:pt x="18" y="17"/>
                </a:lnTo>
                <a:lnTo>
                  <a:pt x="25" y="8"/>
                </a:lnTo>
                <a:lnTo>
                  <a:pt x="34" y="0"/>
                </a:lnTo>
                <a:lnTo>
                  <a:pt x="0" y="8"/>
                </a:lnTo>
              </a:path>
            </a:pathLst>
          </a:custGeom>
          <a:solidFill>
            <a:srgbClr val="FFB7C3"/>
          </a:solidFill>
          <a:ln w="9525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51" name="Line 185"/>
          <p:cNvSpPr>
            <a:spLocks noChangeShapeType="1"/>
          </p:cNvSpPr>
          <p:nvPr/>
        </p:nvSpPr>
        <p:spPr bwMode="auto">
          <a:xfrm flipV="1">
            <a:off x="3876675" y="5854700"/>
            <a:ext cx="285750" cy="1857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52" name="Text Box 186"/>
          <p:cNvSpPr txBox="1">
            <a:spLocks noChangeArrowheads="1"/>
          </p:cNvSpPr>
          <p:nvPr/>
        </p:nvSpPr>
        <p:spPr bwMode="auto">
          <a:xfrm>
            <a:off x="3419475" y="5949950"/>
            <a:ext cx="6477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Cyprus</a:t>
            </a:r>
            <a:endParaRPr lang="en-GB" sz="800">
              <a:cs typeface="ＭＳ Ｐゴシック"/>
            </a:endParaRPr>
          </a:p>
        </p:txBody>
      </p:sp>
      <p:sp>
        <p:nvSpPr>
          <p:cNvPr id="27753" name="Freeform 187"/>
          <p:cNvSpPr>
            <a:spLocks/>
          </p:cNvSpPr>
          <p:nvPr/>
        </p:nvSpPr>
        <p:spPr bwMode="auto">
          <a:xfrm>
            <a:off x="2940050" y="2957513"/>
            <a:ext cx="498475" cy="276225"/>
          </a:xfrm>
          <a:custGeom>
            <a:avLst/>
            <a:gdLst>
              <a:gd name="T0" fmla="*/ 2147483647 w 460"/>
              <a:gd name="T1" fmla="*/ 2147483647 h 241"/>
              <a:gd name="T2" fmla="*/ 2147483647 w 460"/>
              <a:gd name="T3" fmla="*/ 2147483647 h 241"/>
              <a:gd name="T4" fmla="*/ 2147483647 w 460"/>
              <a:gd name="T5" fmla="*/ 2147483647 h 241"/>
              <a:gd name="T6" fmla="*/ 2147483647 w 460"/>
              <a:gd name="T7" fmla="*/ 2147483647 h 241"/>
              <a:gd name="T8" fmla="*/ 2147483647 w 460"/>
              <a:gd name="T9" fmla="*/ 2147483647 h 241"/>
              <a:gd name="T10" fmla="*/ 2147483647 w 460"/>
              <a:gd name="T11" fmla="*/ 2147483647 h 241"/>
              <a:gd name="T12" fmla="*/ 0 w 460"/>
              <a:gd name="T13" fmla="*/ 2147483647 h 241"/>
              <a:gd name="T14" fmla="*/ 2147483647 w 460"/>
              <a:gd name="T15" fmla="*/ 2147483647 h 241"/>
              <a:gd name="T16" fmla="*/ 2147483647 w 460"/>
              <a:gd name="T17" fmla="*/ 2147483647 h 241"/>
              <a:gd name="T18" fmla="*/ 2147483647 w 460"/>
              <a:gd name="T19" fmla="*/ 2147483647 h 241"/>
              <a:gd name="T20" fmla="*/ 2147483647 w 460"/>
              <a:gd name="T21" fmla="*/ 2147483647 h 241"/>
              <a:gd name="T22" fmla="*/ 2147483647 w 460"/>
              <a:gd name="T23" fmla="*/ 2147483647 h 241"/>
              <a:gd name="T24" fmla="*/ 2147483647 w 460"/>
              <a:gd name="T25" fmla="*/ 2147483647 h 241"/>
              <a:gd name="T26" fmla="*/ 2147483647 w 460"/>
              <a:gd name="T27" fmla="*/ 2147483647 h 241"/>
              <a:gd name="T28" fmla="*/ 2147483647 w 460"/>
              <a:gd name="T29" fmla="*/ 2147483647 h 241"/>
              <a:gd name="T30" fmla="*/ 2147483647 w 460"/>
              <a:gd name="T31" fmla="*/ 2147483647 h 241"/>
              <a:gd name="T32" fmla="*/ 2147483647 w 460"/>
              <a:gd name="T33" fmla="*/ 2147483647 h 241"/>
              <a:gd name="T34" fmla="*/ 2147483647 w 460"/>
              <a:gd name="T35" fmla="*/ 2147483647 h 241"/>
              <a:gd name="T36" fmla="*/ 2147483647 w 460"/>
              <a:gd name="T37" fmla="*/ 2147483647 h 241"/>
              <a:gd name="T38" fmla="*/ 2147483647 w 460"/>
              <a:gd name="T39" fmla="*/ 2147483647 h 241"/>
              <a:gd name="T40" fmla="*/ 2147483647 w 460"/>
              <a:gd name="T41" fmla="*/ 2147483647 h 241"/>
              <a:gd name="T42" fmla="*/ 2147483647 w 460"/>
              <a:gd name="T43" fmla="*/ 2147483647 h 241"/>
              <a:gd name="T44" fmla="*/ 2147483647 w 460"/>
              <a:gd name="T45" fmla="*/ 2147483647 h 241"/>
              <a:gd name="T46" fmla="*/ 2147483647 w 460"/>
              <a:gd name="T47" fmla="*/ 2147483647 h 241"/>
              <a:gd name="T48" fmla="*/ 2147483647 w 460"/>
              <a:gd name="T49" fmla="*/ 2147483647 h 241"/>
              <a:gd name="T50" fmla="*/ 2147483647 w 460"/>
              <a:gd name="T51" fmla="*/ 2147483647 h 241"/>
              <a:gd name="T52" fmla="*/ 2147483647 w 460"/>
              <a:gd name="T53" fmla="*/ 2147483647 h 241"/>
              <a:gd name="T54" fmla="*/ 2147483647 w 460"/>
              <a:gd name="T55" fmla="*/ 2147483647 h 241"/>
              <a:gd name="T56" fmla="*/ 2147483647 w 460"/>
              <a:gd name="T57" fmla="*/ 2147483647 h 241"/>
              <a:gd name="T58" fmla="*/ 2147483647 w 460"/>
              <a:gd name="T59" fmla="*/ 0 h 241"/>
              <a:gd name="T60" fmla="*/ 2147483647 w 460"/>
              <a:gd name="T61" fmla="*/ 2147483647 h 241"/>
              <a:gd name="T62" fmla="*/ 2147483647 w 460"/>
              <a:gd name="T63" fmla="*/ 2147483647 h 241"/>
              <a:gd name="T64" fmla="*/ 2147483647 w 460"/>
              <a:gd name="T65" fmla="*/ 2147483647 h 241"/>
              <a:gd name="T66" fmla="*/ 2147483647 w 460"/>
              <a:gd name="T67" fmla="*/ 2147483647 h 241"/>
              <a:gd name="T68" fmla="*/ 2147483647 w 460"/>
              <a:gd name="T69" fmla="*/ 2147483647 h 24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60"/>
              <a:gd name="T106" fmla="*/ 0 h 241"/>
              <a:gd name="T107" fmla="*/ 460 w 460"/>
              <a:gd name="T108" fmla="*/ 241 h 24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60" h="241">
                <a:moveTo>
                  <a:pt x="135" y="95"/>
                </a:moveTo>
                <a:lnTo>
                  <a:pt x="113" y="81"/>
                </a:lnTo>
                <a:lnTo>
                  <a:pt x="108" y="65"/>
                </a:lnTo>
                <a:lnTo>
                  <a:pt x="103" y="49"/>
                </a:lnTo>
                <a:lnTo>
                  <a:pt x="92" y="33"/>
                </a:lnTo>
                <a:lnTo>
                  <a:pt x="73" y="33"/>
                </a:lnTo>
                <a:lnTo>
                  <a:pt x="59" y="40"/>
                </a:lnTo>
                <a:lnTo>
                  <a:pt x="41" y="58"/>
                </a:lnTo>
                <a:lnTo>
                  <a:pt x="18" y="100"/>
                </a:lnTo>
                <a:lnTo>
                  <a:pt x="21" y="111"/>
                </a:lnTo>
                <a:lnTo>
                  <a:pt x="21" y="122"/>
                </a:lnTo>
                <a:lnTo>
                  <a:pt x="16" y="130"/>
                </a:lnTo>
                <a:lnTo>
                  <a:pt x="7" y="138"/>
                </a:lnTo>
                <a:lnTo>
                  <a:pt x="0" y="148"/>
                </a:lnTo>
                <a:lnTo>
                  <a:pt x="5" y="160"/>
                </a:lnTo>
                <a:lnTo>
                  <a:pt x="5" y="186"/>
                </a:lnTo>
                <a:lnTo>
                  <a:pt x="8" y="206"/>
                </a:lnTo>
                <a:lnTo>
                  <a:pt x="18" y="211"/>
                </a:lnTo>
                <a:lnTo>
                  <a:pt x="37" y="203"/>
                </a:lnTo>
                <a:lnTo>
                  <a:pt x="59" y="190"/>
                </a:lnTo>
                <a:lnTo>
                  <a:pt x="69" y="181"/>
                </a:lnTo>
                <a:lnTo>
                  <a:pt x="87" y="186"/>
                </a:lnTo>
                <a:lnTo>
                  <a:pt x="105" y="190"/>
                </a:lnTo>
                <a:lnTo>
                  <a:pt x="122" y="194"/>
                </a:lnTo>
                <a:lnTo>
                  <a:pt x="133" y="199"/>
                </a:lnTo>
                <a:lnTo>
                  <a:pt x="157" y="186"/>
                </a:lnTo>
                <a:lnTo>
                  <a:pt x="168" y="186"/>
                </a:lnTo>
                <a:lnTo>
                  <a:pt x="179" y="192"/>
                </a:lnTo>
                <a:lnTo>
                  <a:pt x="195" y="197"/>
                </a:lnTo>
                <a:lnTo>
                  <a:pt x="209" y="186"/>
                </a:lnTo>
                <a:lnTo>
                  <a:pt x="230" y="181"/>
                </a:lnTo>
                <a:lnTo>
                  <a:pt x="244" y="183"/>
                </a:lnTo>
                <a:lnTo>
                  <a:pt x="255" y="203"/>
                </a:lnTo>
                <a:lnTo>
                  <a:pt x="279" y="206"/>
                </a:lnTo>
                <a:lnTo>
                  <a:pt x="306" y="203"/>
                </a:lnTo>
                <a:lnTo>
                  <a:pt x="325" y="226"/>
                </a:lnTo>
                <a:lnTo>
                  <a:pt x="338" y="238"/>
                </a:lnTo>
                <a:lnTo>
                  <a:pt x="352" y="241"/>
                </a:lnTo>
                <a:lnTo>
                  <a:pt x="373" y="232"/>
                </a:lnTo>
                <a:lnTo>
                  <a:pt x="393" y="229"/>
                </a:lnTo>
                <a:lnTo>
                  <a:pt x="407" y="219"/>
                </a:lnTo>
                <a:lnTo>
                  <a:pt x="414" y="208"/>
                </a:lnTo>
                <a:lnTo>
                  <a:pt x="439" y="181"/>
                </a:lnTo>
                <a:lnTo>
                  <a:pt x="453" y="167"/>
                </a:lnTo>
                <a:lnTo>
                  <a:pt x="460" y="146"/>
                </a:lnTo>
                <a:lnTo>
                  <a:pt x="455" y="114"/>
                </a:lnTo>
                <a:lnTo>
                  <a:pt x="444" y="106"/>
                </a:lnTo>
                <a:lnTo>
                  <a:pt x="423" y="86"/>
                </a:lnTo>
                <a:lnTo>
                  <a:pt x="414" y="65"/>
                </a:lnTo>
                <a:lnTo>
                  <a:pt x="406" y="41"/>
                </a:lnTo>
                <a:lnTo>
                  <a:pt x="387" y="25"/>
                </a:lnTo>
                <a:lnTo>
                  <a:pt x="376" y="24"/>
                </a:lnTo>
                <a:lnTo>
                  <a:pt x="338" y="25"/>
                </a:lnTo>
                <a:lnTo>
                  <a:pt x="322" y="38"/>
                </a:lnTo>
                <a:lnTo>
                  <a:pt x="311" y="41"/>
                </a:lnTo>
                <a:lnTo>
                  <a:pt x="292" y="24"/>
                </a:lnTo>
                <a:lnTo>
                  <a:pt x="276" y="16"/>
                </a:lnTo>
                <a:lnTo>
                  <a:pt x="265" y="5"/>
                </a:lnTo>
                <a:lnTo>
                  <a:pt x="257" y="3"/>
                </a:lnTo>
                <a:lnTo>
                  <a:pt x="237" y="0"/>
                </a:lnTo>
                <a:lnTo>
                  <a:pt x="221" y="5"/>
                </a:lnTo>
                <a:lnTo>
                  <a:pt x="208" y="5"/>
                </a:lnTo>
                <a:lnTo>
                  <a:pt x="200" y="11"/>
                </a:lnTo>
                <a:lnTo>
                  <a:pt x="193" y="24"/>
                </a:lnTo>
                <a:lnTo>
                  <a:pt x="193" y="49"/>
                </a:lnTo>
                <a:lnTo>
                  <a:pt x="198" y="76"/>
                </a:lnTo>
                <a:lnTo>
                  <a:pt x="198" y="89"/>
                </a:lnTo>
                <a:lnTo>
                  <a:pt x="179" y="106"/>
                </a:lnTo>
                <a:lnTo>
                  <a:pt x="168" y="116"/>
                </a:lnTo>
                <a:lnTo>
                  <a:pt x="159" y="105"/>
                </a:lnTo>
                <a:lnTo>
                  <a:pt x="135" y="95"/>
                </a:lnTo>
                <a:close/>
              </a:path>
            </a:pathLst>
          </a:custGeom>
          <a:solidFill>
            <a:srgbClr val="FFB7C3"/>
          </a:solidFill>
          <a:ln w="8001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27754" name="Line 188"/>
          <p:cNvSpPr>
            <a:spLocks noChangeShapeType="1"/>
          </p:cNvSpPr>
          <p:nvPr/>
        </p:nvSpPr>
        <p:spPr bwMode="auto">
          <a:xfrm flipH="1">
            <a:off x="3286125" y="3041650"/>
            <a:ext cx="241300" cy="8413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55" name="Text Box 190"/>
          <p:cNvSpPr txBox="1">
            <a:spLocks noChangeArrowheads="1"/>
          </p:cNvSpPr>
          <p:nvPr/>
        </p:nvSpPr>
        <p:spPr bwMode="auto">
          <a:xfrm>
            <a:off x="323850" y="2997200"/>
            <a:ext cx="771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Ireland</a:t>
            </a:r>
          </a:p>
        </p:txBody>
      </p:sp>
      <p:sp>
        <p:nvSpPr>
          <p:cNvPr id="27756" name="Text Box 191"/>
          <p:cNvSpPr txBox="1">
            <a:spLocks noChangeArrowheads="1"/>
          </p:cNvSpPr>
          <p:nvPr/>
        </p:nvSpPr>
        <p:spPr bwMode="auto">
          <a:xfrm>
            <a:off x="1187450" y="3284538"/>
            <a:ext cx="36036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solidFill>
                  <a:schemeClr val="bg1"/>
                </a:solidFill>
                <a:cs typeface="ＭＳ Ｐゴシック"/>
              </a:rPr>
              <a:t>UK</a:t>
            </a:r>
          </a:p>
        </p:txBody>
      </p:sp>
    </p:spTree>
    <p:extLst>
      <p:ext uri="{BB962C8B-B14F-4D97-AF65-F5344CB8AC3E}">
        <p14:creationId xmlns:p14="http://schemas.microsoft.com/office/powerpoint/2010/main" val="283122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8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60C1BA-3C36-4A99-8E62-B0AB6B5B6430}" type="slidenum">
              <a:rPr lang="en-GB" smtClean="0">
                <a:latin typeface="Arial" charset="0"/>
              </a:rPr>
              <a:pPr/>
              <a:t>9</a:t>
            </a:fld>
            <a:endParaRPr lang="en-GB" smtClean="0">
              <a:latin typeface="Arial" charset="0"/>
            </a:endParaRPr>
          </a:p>
        </p:txBody>
      </p:sp>
      <p:sp>
        <p:nvSpPr>
          <p:cNvPr id="99332" name="Rectangle 2"/>
          <p:cNvSpPr>
            <a:spLocks noChangeArrowheads="1"/>
          </p:cNvSpPr>
          <p:nvPr/>
        </p:nvSpPr>
        <p:spPr bwMode="auto">
          <a:xfrm>
            <a:off x="330200" y="304800"/>
            <a:ext cx="88138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n-GB" sz="2400" b="1">
                <a:solidFill>
                  <a:srgbClr val="E2001A"/>
                </a:solidFill>
                <a:cs typeface="ＭＳ Ｐゴシック"/>
              </a:rPr>
              <a:t>Africa</a:t>
            </a:r>
          </a:p>
        </p:txBody>
      </p:sp>
      <p:sp>
        <p:nvSpPr>
          <p:cNvPr id="99333" name="Text Box 3"/>
          <p:cNvSpPr txBox="1">
            <a:spLocks noChangeArrowheads="1"/>
          </p:cNvSpPr>
          <p:nvPr/>
        </p:nvSpPr>
        <p:spPr bwMode="auto">
          <a:xfrm>
            <a:off x="3200400" y="1219200"/>
            <a:ext cx="981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Tunisia</a:t>
            </a:r>
            <a:endParaRPr lang="en-GB" sz="600" b="1">
              <a:cs typeface="ＭＳ Ｐゴシック"/>
            </a:endParaRPr>
          </a:p>
        </p:txBody>
      </p:sp>
      <p:sp>
        <p:nvSpPr>
          <p:cNvPr id="99334" name="Text Box 4"/>
          <p:cNvSpPr txBox="1">
            <a:spLocks noChangeArrowheads="1"/>
          </p:cNvSpPr>
          <p:nvPr/>
        </p:nvSpPr>
        <p:spPr bwMode="auto">
          <a:xfrm>
            <a:off x="5800725" y="4876800"/>
            <a:ext cx="981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Madagascar</a:t>
            </a:r>
          </a:p>
        </p:txBody>
      </p:sp>
      <p:sp>
        <p:nvSpPr>
          <p:cNvPr id="99336" name="Freeform 6"/>
          <p:cNvSpPr>
            <a:spLocks/>
          </p:cNvSpPr>
          <p:nvPr/>
        </p:nvSpPr>
        <p:spPr bwMode="auto">
          <a:xfrm>
            <a:off x="2163763" y="2224088"/>
            <a:ext cx="1085850" cy="1127125"/>
          </a:xfrm>
          <a:custGeom>
            <a:avLst/>
            <a:gdLst>
              <a:gd name="T0" fmla="*/ 2147483647 w 1064"/>
              <a:gd name="T1" fmla="*/ 2147483647 h 1146"/>
              <a:gd name="T2" fmla="*/ 2147483647 w 1064"/>
              <a:gd name="T3" fmla="*/ 2147483647 h 1146"/>
              <a:gd name="T4" fmla="*/ 2147483647 w 1064"/>
              <a:gd name="T5" fmla="*/ 2147483647 h 1146"/>
              <a:gd name="T6" fmla="*/ 2147483647 w 1064"/>
              <a:gd name="T7" fmla="*/ 2147483647 h 1146"/>
              <a:gd name="T8" fmla="*/ 2147483647 w 1064"/>
              <a:gd name="T9" fmla="*/ 2147483647 h 1146"/>
              <a:gd name="T10" fmla="*/ 0 w 1064"/>
              <a:gd name="T11" fmla="*/ 2147483647 h 1146"/>
              <a:gd name="T12" fmla="*/ 2147483647 w 1064"/>
              <a:gd name="T13" fmla="*/ 2147483647 h 1146"/>
              <a:gd name="T14" fmla="*/ 2147483647 w 1064"/>
              <a:gd name="T15" fmla="*/ 2147483647 h 1146"/>
              <a:gd name="T16" fmla="*/ 2147483647 w 1064"/>
              <a:gd name="T17" fmla="*/ 2147483647 h 1146"/>
              <a:gd name="T18" fmla="*/ 2147483647 w 1064"/>
              <a:gd name="T19" fmla="*/ 2147483647 h 1146"/>
              <a:gd name="T20" fmla="*/ 2147483647 w 1064"/>
              <a:gd name="T21" fmla="*/ 2147483647 h 1146"/>
              <a:gd name="T22" fmla="*/ 2147483647 w 1064"/>
              <a:gd name="T23" fmla="*/ 2147483647 h 1146"/>
              <a:gd name="T24" fmla="*/ 2147483647 w 1064"/>
              <a:gd name="T25" fmla="*/ 2147483647 h 1146"/>
              <a:gd name="T26" fmla="*/ 2147483647 w 1064"/>
              <a:gd name="T27" fmla="*/ 0 h 1146"/>
              <a:gd name="T28" fmla="*/ 2147483647 w 1064"/>
              <a:gd name="T29" fmla="*/ 2147483647 h 114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64"/>
              <a:gd name="T46" fmla="*/ 0 h 1146"/>
              <a:gd name="T47" fmla="*/ 1064 w 1064"/>
              <a:gd name="T48" fmla="*/ 1146 h 114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64" h="1146">
                <a:moveTo>
                  <a:pt x="923" y="51"/>
                </a:moveTo>
                <a:lnTo>
                  <a:pt x="267" y="262"/>
                </a:lnTo>
                <a:lnTo>
                  <a:pt x="146" y="463"/>
                </a:lnTo>
                <a:lnTo>
                  <a:pt x="31" y="533"/>
                </a:lnTo>
                <a:lnTo>
                  <a:pt x="54" y="701"/>
                </a:lnTo>
                <a:lnTo>
                  <a:pt x="0" y="803"/>
                </a:lnTo>
                <a:lnTo>
                  <a:pt x="36" y="884"/>
                </a:lnTo>
                <a:lnTo>
                  <a:pt x="87" y="1146"/>
                </a:lnTo>
                <a:lnTo>
                  <a:pt x="190" y="1146"/>
                </a:lnTo>
                <a:lnTo>
                  <a:pt x="177" y="687"/>
                </a:lnTo>
                <a:lnTo>
                  <a:pt x="258" y="631"/>
                </a:lnTo>
                <a:lnTo>
                  <a:pt x="827" y="636"/>
                </a:lnTo>
                <a:lnTo>
                  <a:pt x="971" y="360"/>
                </a:lnTo>
                <a:lnTo>
                  <a:pt x="1064" y="0"/>
                </a:lnTo>
                <a:lnTo>
                  <a:pt x="923" y="51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37" name="Freeform 7"/>
          <p:cNvSpPr>
            <a:spLocks/>
          </p:cNvSpPr>
          <p:nvPr/>
        </p:nvSpPr>
        <p:spPr bwMode="auto">
          <a:xfrm>
            <a:off x="1196975" y="2093913"/>
            <a:ext cx="1239838" cy="981075"/>
          </a:xfrm>
          <a:custGeom>
            <a:avLst/>
            <a:gdLst>
              <a:gd name="T0" fmla="*/ 2147483647 w 1212"/>
              <a:gd name="T1" fmla="*/ 0 h 997"/>
              <a:gd name="T2" fmla="*/ 2147483647 w 1212"/>
              <a:gd name="T3" fmla="*/ 2147483647 h 997"/>
              <a:gd name="T4" fmla="*/ 2147483647 w 1212"/>
              <a:gd name="T5" fmla="*/ 2147483647 h 997"/>
              <a:gd name="T6" fmla="*/ 0 w 1212"/>
              <a:gd name="T7" fmla="*/ 2147483647 h 997"/>
              <a:gd name="T8" fmla="*/ 2147483647 w 1212"/>
              <a:gd name="T9" fmla="*/ 2147483647 h 997"/>
              <a:gd name="T10" fmla="*/ 2147483647 w 1212"/>
              <a:gd name="T11" fmla="*/ 2147483647 h 997"/>
              <a:gd name="T12" fmla="*/ 2147483647 w 1212"/>
              <a:gd name="T13" fmla="*/ 2147483647 h 997"/>
              <a:gd name="T14" fmla="*/ 2147483647 w 1212"/>
              <a:gd name="T15" fmla="*/ 2147483647 h 997"/>
              <a:gd name="T16" fmla="*/ 2147483647 w 1212"/>
              <a:gd name="T17" fmla="*/ 2147483647 h 997"/>
              <a:gd name="T18" fmla="*/ 2147483647 w 1212"/>
              <a:gd name="T19" fmla="*/ 2147483647 h 997"/>
              <a:gd name="T20" fmla="*/ 2147483647 w 1212"/>
              <a:gd name="T21" fmla="*/ 2147483647 h 997"/>
              <a:gd name="T22" fmla="*/ 2147483647 w 1212"/>
              <a:gd name="T23" fmla="*/ 2147483647 h 997"/>
              <a:gd name="T24" fmla="*/ 2147483647 w 1212"/>
              <a:gd name="T25" fmla="*/ 0 h 9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2"/>
              <a:gd name="T40" fmla="*/ 0 h 997"/>
              <a:gd name="T41" fmla="*/ 1212 w 1212"/>
              <a:gd name="T42" fmla="*/ 997 h 9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2" h="997">
                <a:moveTo>
                  <a:pt x="504" y="0"/>
                </a:moveTo>
                <a:lnTo>
                  <a:pt x="361" y="113"/>
                </a:lnTo>
                <a:lnTo>
                  <a:pt x="421" y="616"/>
                </a:lnTo>
                <a:lnTo>
                  <a:pt x="0" y="621"/>
                </a:lnTo>
                <a:lnTo>
                  <a:pt x="13" y="806"/>
                </a:lnTo>
                <a:lnTo>
                  <a:pt x="312" y="820"/>
                </a:lnTo>
                <a:lnTo>
                  <a:pt x="336" y="997"/>
                </a:lnTo>
                <a:lnTo>
                  <a:pt x="478" y="997"/>
                </a:lnTo>
                <a:lnTo>
                  <a:pt x="549" y="815"/>
                </a:lnTo>
                <a:lnTo>
                  <a:pt x="661" y="827"/>
                </a:lnTo>
                <a:lnTo>
                  <a:pt x="1091" y="605"/>
                </a:lnTo>
                <a:lnTo>
                  <a:pt x="1212" y="399"/>
                </a:lnTo>
                <a:lnTo>
                  <a:pt x="504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38" name="Freeform 8"/>
          <p:cNvSpPr>
            <a:spLocks/>
          </p:cNvSpPr>
          <p:nvPr/>
        </p:nvSpPr>
        <p:spPr bwMode="auto">
          <a:xfrm>
            <a:off x="1463675" y="1235075"/>
            <a:ext cx="561975" cy="638175"/>
          </a:xfrm>
          <a:custGeom>
            <a:avLst/>
            <a:gdLst>
              <a:gd name="T0" fmla="*/ 2147483647 w 551"/>
              <a:gd name="T1" fmla="*/ 0 h 649"/>
              <a:gd name="T2" fmla="*/ 2147483647 w 551"/>
              <a:gd name="T3" fmla="*/ 2147483647 h 649"/>
              <a:gd name="T4" fmla="*/ 2147483647 w 551"/>
              <a:gd name="T5" fmla="*/ 2147483647 h 649"/>
              <a:gd name="T6" fmla="*/ 0 w 551"/>
              <a:gd name="T7" fmla="*/ 2147483647 h 649"/>
              <a:gd name="T8" fmla="*/ 2147483647 w 551"/>
              <a:gd name="T9" fmla="*/ 2147483647 h 649"/>
              <a:gd name="T10" fmla="*/ 2147483647 w 551"/>
              <a:gd name="T11" fmla="*/ 2147483647 h 649"/>
              <a:gd name="T12" fmla="*/ 2147483647 w 551"/>
              <a:gd name="T13" fmla="*/ 2147483647 h 649"/>
              <a:gd name="T14" fmla="*/ 2147483647 w 551"/>
              <a:gd name="T15" fmla="*/ 0 h 6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51"/>
              <a:gd name="T25" fmla="*/ 0 h 649"/>
              <a:gd name="T26" fmla="*/ 551 w 551"/>
              <a:gd name="T27" fmla="*/ 649 h 6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51" h="649">
                <a:moveTo>
                  <a:pt x="551" y="0"/>
                </a:moveTo>
                <a:lnTo>
                  <a:pt x="464" y="139"/>
                </a:lnTo>
                <a:lnTo>
                  <a:pt x="90" y="373"/>
                </a:lnTo>
                <a:lnTo>
                  <a:pt x="0" y="611"/>
                </a:lnTo>
                <a:lnTo>
                  <a:pt x="141" y="649"/>
                </a:lnTo>
                <a:lnTo>
                  <a:pt x="154" y="580"/>
                </a:lnTo>
                <a:lnTo>
                  <a:pt x="504" y="340"/>
                </a:lnTo>
                <a:lnTo>
                  <a:pt x="551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39" name="Freeform 9"/>
          <p:cNvSpPr>
            <a:spLocks/>
          </p:cNvSpPr>
          <p:nvPr/>
        </p:nvSpPr>
        <p:spPr bwMode="auto">
          <a:xfrm>
            <a:off x="982663" y="1838325"/>
            <a:ext cx="628650" cy="519113"/>
          </a:xfrm>
          <a:custGeom>
            <a:avLst/>
            <a:gdLst>
              <a:gd name="T0" fmla="*/ 2147483647 w 614"/>
              <a:gd name="T1" fmla="*/ 0 h 530"/>
              <a:gd name="T2" fmla="*/ 2147483647 w 614"/>
              <a:gd name="T3" fmla="*/ 2147483647 h 530"/>
              <a:gd name="T4" fmla="*/ 2147483647 w 614"/>
              <a:gd name="T5" fmla="*/ 2147483647 h 530"/>
              <a:gd name="T6" fmla="*/ 2147483647 w 614"/>
              <a:gd name="T7" fmla="*/ 2147483647 h 530"/>
              <a:gd name="T8" fmla="*/ 2147483647 w 614"/>
              <a:gd name="T9" fmla="*/ 2147483647 h 530"/>
              <a:gd name="T10" fmla="*/ 2147483647 w 614"/>
              <a:gd name="T11" fmla="*/ 2147483647 h 530"/>
              <a:gd name="T12" fmla="*/ 0 w 614"/>
              <a:gd name="T13" fmla="*/ 2147483647 h 530"/>
              <a:gd name="T14" fmla="*/ 2147483647 w 614"/>
              <a:gd name="T15" fmla="*/ 2147483647 h 530"/>
              <a:gd name="T16" fmla="*/ 2147483647 w 614"/>
              <a:gd name="T17" fmla="*/ 0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4"/>
              <a:gd name="T28" fmla="*/ 0 h 530"/>
              <a:gd name="T29" fmla="*/ 614 w 614"/>
              <a:gd name="T30" fmla="*/ 530 h 5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4" h="530">
                <a:moveTo>
                  <a:pt x="470" y="0"/>
                </a:moveTo>
                <a:lnTo>
                  <a:pt x="614" y="36"/>
                </a:lnTo>
                <a:lnTo>
                  <a:pt x="523" y="134"/>
                </a:lnTo>
                <a:lnTo>
                  <a:pt x="456" y="223"/>
                </a:lnTo>
                <a:lnTo>
                  <a:pt x="327" y="223"/>
                </a:lnTo>
                <a:lnTo>
                  <a:pt x="188" y="530"/>
                </a:lnTo>
                <a:lnTo>
                  <a:pt x="0" y="486"/>
                </a:lnTo>
                <a:lnTo>
                  <a:pt x="181" y="156"/>
                </a:lnTo>
                <a:lnTo>
                  <a:pt x="470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0" name="Freeform 10"/>
          <p:cNvSpPr>
            <a:spLocks/>
          </p:cNvSpPr>
          <p:nvPr/>
        </p:nvSpPr>
        <p:spPr bwMode="auto">
          <a:xfrm>
            <a:off x="2628900" y="1346200"/>
            <a:ext cx="295275" cy="433388"/>
          </a:xfrm>
          <a:custGeom>
            <a:avLst/>
            <a:gdLst>
              <a:gd name="T0" fmla="*/ 2147483647 w 289"/>
              <a:gd name="T1" fmla="*/ 2147483647 h 442"/>
              <a:gd name="T2" fmla="*/ 2147483647 w 289"/>
              <a:gd name="T3" fmla="*/ 0 h 442"/>
              <a:gd name="T4" fmla="*/ 2147483647 w 289"/>
              <a:gd name="T5" fmla="*/ 2147483647 h 442"/>
              <a:gd name="T6" fmla="*/ 2147483647 w 289"/>
              <a:gd name="T7" fmla="*/ 2147483647 h 442"/>
              <a:gd name="T8" fmla="*/ 2147483647 w 289"/>
              <a:gd name="T9" fmla="*/ 2147483647 h 442"/>
              <a:gd name="T10" fmla="*/ 0 w 289"/>
              <a:gd name="T11" fmla="*/ 2147483647 h 442"/>
              <a:gd name="T12" fmla="*/ 2147483647 w 289"/>
              <a:gd name="T13" fmla="*/ 2147483647 h 442"/>
              <a:gd name="T14" fmla="*/ 2147483647 w 289"/>
              <a:gd name="T15" fmla="*/ 214748364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9"/>
              <a:gd name="T25" fmla="*/ 0 h 442"/>
              <a:gd name="T26" fmla="*/ 289 w 289"/>
              <a:gd name="T27" fmla="*/ 442 h 4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9" h="442">
                <a:moveTo>
                  <a:pt x="7" y="38"/>
                </a:moveTo>
                <a:lnTo>
                  <a:pt x="258" y="0"/>
                </a:lnTo>
                <a:lnTo>
                  <a:pt x="289" y="272"/>
                </a:lnTo>
                <a:lnTo>
                  <a:pt x="193" y="442"/>
                </a:lnTo>
                <a:lnTo>
                  <a:pt x="47" y="278"/>
                </a:lnTo>
                <a:lnTo>
                  <a:pt x="0" y="234"/>
                </a:lnTo>
                <a:lnTo>
                  <a:pt x="43" y="161"/>
                </a:lnTo>
                <a:lnTo>
                  <a:pt x="7" y="38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1" name="Freeform 11"/>
          <p:cNvSpPr>
            <a:spLocks/>
          </p:cNvSpPr>
          <p:nvPr/>
        </p:nvSpPr>
        <p:spPr bwMode="auto">
          <a:xfrm>
            <a:off x="895350" y="1970088"/>
            <a:ext cx="823913" cy="746125"/>
          </a:xfrm>
          <a:custGeom>
            <a:avLst/>
            <a:gdLst>
              <a:gd name="T0" fmla="*/ 2147483647 w 807"/>
              <a:gd name="T1" fmla="*/ 0 h 756"/>
              <a:gd name="T2" fmla="*/ 2147483647 w 807"/>
              <a:gd name="T3" fmla="*/ 2147483647 h 756"/>
              <a:gd name="T4" fmla="*/ 2147483647 w 807"/>
              <a:gd name="T5" fmla="*/ 2147483647 h 756"/>
              <a:gd name="T6" fmla="*/ 2147483647 w 807"/>
              <a:gd name="T7" fmla="*/ 2147483647 h 756"/>
              <a:gd name="T8" fmla="*/ 2147483647 w 807"/>
              <a:gd name="T9" fmla="*/ 2147483647 h 756"/>
              <a:gd name="T10" fmla="*/ 2147483647 w 807"/>
              <a:gd name="T11" fmla="*/ 2147483647 h 756"/>
              <a:gd name="T12" fmla="*/ 0 w 807"/>
              <a:gd name="T13" fmla="*/ 2147483647 h 756"/>
              <a:gd name="T14" fmla="*/ 2147483647 w 807"/>
              <a:gd name="T15" fmla="*/ 2147483647 h 756"/>
              <a:gd name="T16" fmla="*/ 2147483647 w 807"/>
              <a:gd name="T17" fmla="*/ 2147483647 h 756"/>
              <a:gd name="T18" fmla="*/ 2147483647 w 807"/>
              <a:gd name="T19" fmla="*/ 2147483647 h 756"/>
              <a:gd name="T20" fmla="*/ 2147483647 w 807"/>
              <a:gd name="T21" fmla="*/ 2147483647 h 756"/>
              <a:gd name="T22" fmla="*/ 2147483647 w 807"/>
              <a:gd name="T23" fmla="*/ 2147483647 h 756"/>
              <a:gd name="T24" fmla="*/ 2147483647 w 807"/>
              <a:gd name="T25" fmla="*/ 0 h 7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7"/>
              <a:gd name="T40" fmla="*/ 0 h 756"/>
              <a:gd name="T41" fmla="*/ 807 w 807"/>
              <a:gd name="T42" fmla="*/ 756 h 75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7" h="756">
                <a:moveTo>
                  <a:pt x="608" y="0"/>
                </a:moveTo>
                <a:lnTo>
                  <a:pt x="807" y="124"/>
                </a:lnTo>
                <a:lnTo>
                  <a:pt x="667" y="232"/>
                </a:lnTo>
                <a:lnTo>
                  <a:pt x="727" y="748"/>
                </a:lnTo>
                <a:lnTo>
                  <a:pt x="302" y="748"/>
                </a:lnTo>
                <a:lnTo>
                  <a:pt x="190" y="699"/>
                </a:lnTo>
                <a:lnTo>
                  <a:pt x="0" y="756"/>
                </a:lnTo>
                <a:lnTo>
                  <a:pt x="82" y="547"/>
                </a:lnTo>
                <a:lnTo>
                  <a:pt x="87" y="350"/>
                </a:lnTo>
                <a:lnTo>
                  <a:pt x="275" y="390"/>
                </a:lnTo>
                <a:lnTo>
                  <a:pt x="414" y="85"/>
                </a:lnTo>
                <a:lnTo>
                  <a:pt x="543" y="85"/>
                </a:lnTo>
                <a:lnTo>
                  <a:pt x="608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2" name="Freeform 12"/>
          <p:cNvSpPr>
            <a:spLocks/>
          </p:cNvSpPr>
          <p:nvPr/>
        </p:nvSpPr>
        <p:spPr bwMode="auto">
          <a:xfrm>
            <a:off x="1512888" y="1233488"/>
            <a:ext cx="1589087" cy="1252537"/>
          </a:xfrm>
          <a:custGeom>
            <a:avLst/>
            <a:gdLst>
              <a:gd name="T0" fmla="*/ 2147483647 w 1553"/>
              <a:gd name="T1" fmla="*/ 0 h 1271"/>
              <a:gd name="T2" fmla="*/ 2147483647 w 1553"/>
              <a:gd name="T3" fmla="*/ 2147483647 h 1271"/>
              <a:gd name="T4" fmla="*/ 2147483647 w 1553"/>
              <a:gd name="T5" fmla="*/ 2147483647 h 1271"/>
              <a:gd name="T6" fmla="*/ 2147483647 w 1553"/>
              <a:gd name="T7" fmla="*/ 2147483647 h 1271"/>
              <a:gd name="T8" fmla="*/ 2147483647 w 1553"/>
              <a:gd name="T9" fmla="*/ 2147483647 h 1271"/>
              <a:gd name="T10" fmla="*/ 2147483647 w 1553"/>
              <a:gd name="T11" fmla="*/ 2147483647 h 1271"/>
              <a:gd name="T12" fmla="*/ 2147483647 w 1553"/>
              <a:gd name="T13" fmla="*/ 2147483647 h 1271"/>
              <a:gd name="T14" fmla="*/ 2147483647 w 1553"/>
              <a:gd name="T15" fmla="*/ 2147483647 h 1271"/>
              <a:gd name="T16" fmla="*/ 2147483647 w 1553"/>
              <a:gd name="T17" fmla="*/ 2147483647 h 1271"/>
              <a:gd name="T18" fmla="*/ 2147483647 w 1553"/>
              <a:gd name="T19" fmla="*/ 2147483647 h 1271"/>
              <a:gd name="T20" fmla="*/ 2147483647 w 1553"/>
              <a:gd name="T21" fmla="*/ 2147483647 h 1271"/>
              <a:gd name="T22" fmla="*/ 2147483647 w 1553"/>
              <a:gd name="T23" fmla="*/ 2147483647 h 1271"/>
              <a:gd name="T24" fmla="*/ 0 w 1553"/>
              <a:gd name="T25" fmla="*/ 2147483647 h 1271"/>
              <a:gd name="T26" fmla="*/ 2147483647 w 1553"/>
              <a:gd name="T27" fmla="*/ 2147483647 h 1271"/>
              <a:gd name="T28" fmla="*/ 2147483647 w 1553"/>
              <a:gd name="T29" fmla="*/ 2147483647 h 1271"/>
              <a:gd name="T30" fmla="*/ 2147483647 w 1553"/>
              <a:gd name="T31" fmla="*/ 2147483647 h 1271"/>
              <a:gd name="T32" fmla="*/ 2147483647 w 1553"/>
              <a:gd name="T33" fmla="*/ 0 h 12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53"/>
              <a:gd name="T52" fmla="*/ 0 h 1271"/>
              <a:gd name="T53" fmla="*/ 1553 w 1553"/>
              <a:gd name="T54" fmla="*/ 1271 h 127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53" h="1271">
                <a:moveTo>
                  <a:pt x="501" y="0"/>
                </a:moveTo>
                <a:lnTo>
                  <a:pt x="1019" y="163"/>
                </a:lnTo>
                <a:lnTo>
                  <a:pt x="1102" y="147"/>
                </a:lnTo>
                <a:lnTo>
                  <a:pt x="1134" y="276"/>
                </a:lnTo>
                <a:lnTo>
                  <a:pt x="1093" y="346"/>
                </a:lnTo>
                <a:lnTo>
                  <a:pt x="1153" y="400"/>
                </a:lnTo>
                <a:lnTo>
                  <a:pt x="1297" y="562"/>
                </a:lnTo>
                <a:lnTo>
                  <a:pt x="1302" y="714"/>
                </a:lnTo>
                <a:lnTo>
                  <a:pt x="1225" y="807"/>
                </a:lnTo>
                <a:lnTo>
                  <a:pt x="1553" y="1060"/>
                </a:lnTo>
                <a:lnTo>
                  <a:pt x="900" y="1271"/>
                </a:lnTo>
                <a:lnTo>
                  <a:pt x="207" y="877"/>
                </a:lnTo>
                <a:lnTo>
                  <a:pt x="0" y="751"/>
                </a:lnTo>
                <a:lnTo>
                  <a:pt x="93" y="648"/>
                </a:lnTo>
                <a:lnTo>
                  <a:pt x="104" y="580"/>
                </a:lnTo>
                <a:lnTo>
                  <a:pt x="454" y="341"/>
                </a:lnTo>
                <a:lnTo>
                  <a:pt x="501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3" name="Freeform 13"/>
          <p:cNvSpPr>
            <a:spLocks/>
          </p:cNvSpPr>
          <p:nvPr/>
        </p:nvSpPr>
        <p:spPr bwMode="auto">
          <a:xfrm>
            <a:off x="2755900" y="1609725"/>
            <a:ext cx="1184275" cy="893763"/>
          </a:xfrm>
          <a:custGeom>
            <a:avLst/>
            <a:gdLst>
              <a:gd name="T0" fmla="*/ 2147483647 w 1159"/>
              <a:gd name="T1" fmla="*/ 0 h 909"/>
              <a:gd name="T2" fmla="*/ 2147483647 w 1159"/>
              <a:gd name="T3" fmla="*/ 2147483647 h 909"/>
              <a:gd name="T4" fmla="*/ 2147483647 w 1159"/>
              <a:gd name="T5" fmla="*/ 2147483647 h 909"/>
              <a:gd name="T6" fmla="*/ 0 w 1159"/>
              <a:gd name="T7" fmla="*/ 2147483647 h 909"/>
              <a:gd name="T8" fmla="*/ 2147483647 w 1159"/>
              <a:gd name="T9" fmla="*/ 2147483647 h 909"/>
              <a:gd name="T10" fmla="*/ 2147483647 w 1159"/>
              <a:gd name="T11" fmla="*/ 2147483647 h 909"/>
              <a:gd name="T12" fmla="*/ 2147483647 w 1159"/>
              <a:gd name="T13" fmla="*/ 2147483647 h 909"/>
              <a:gd name="T14" fmla="*/ 2147483647 w 1159"/>
              <a:gd name="T15" fmla="*/ 2147483647 h 909"/>
              <a:gd name="T16" fmla="*/ 2147483647 w 1159"/>
              <a:gd name="T17" fmla="*/ 2147483647 h 909"/>
              <a:gd name="T18" fmla="*/ 2147483647 w 1159"/>
              <a:gd name="T19" fmla="*/ 2147483647 h 909"/>
              <a:gd name="T20" fmla="*/ 2147483647 w 1159"/>
              <a:gd name="T21" fmla="*/ 2147483647 h 909"/>
              <a:gd name="T22" fmla="*/ 2147483647 w 1159"/>
              <a:gd name="T23" fmla="*/ 2147483647 h 909"/>
              <a:gd name="T24" fmla="*/ 2147483647 w 1159"/>
              <a:gd name="T25" fmla="*/ 2147483647 h 909"/>
              <a:gd name="T26" fmla="*/ 2147483647 w 1159"/>
              <a:gd name="T27" fmla="*/ 2147483647 h 909"/>
              <a:gd name="T28" fmla="*/ 2147483647 w 1159"/>
              <a:gd name="T29" fmla="*/ 0 h 9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59"/>
              <a:gd name="T46" fmla="*/ 0 h 909"/>
              <a:gd name="T47" fmla="*/ 1159 w 1159"/>
              <a:gd name="T48" fmla="*/ 909 h 9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59" h="909">
                <a:moveTo>
                  <a:pt x="164" y="0"/>
                </a:moveTo>
                <a:lnTo>
                  <a:pt x="69" y="165"/>
                </a:lnTo>
                <a:lnTo>
                  <a:pt x="79" y="334"/>
                </a:lnTo>
                <a:lnTo>
                  <a:pt x="0" y="428"/>
                </a:lnTo>
                <a:lnTo>
                  <a:pt x="337" y="680"/>
                </a:lnTo>
                <a:lnTo>
                  <a:pt x="477" y="629"/>
                </a:lnTo>
                <a:lnTo>
                  <a:pt x="1036" y="909"/>
                </a:lnTo>
                <a:lnTo>
                  <a:pt x="1149" y="853"/>
                </a:lnTo>
                <a:lnTo>
                  <a:pt x="1159" y="688"/>
                </a:lnTo>
                <a:lnTo>
                  <a:pt x="1132" y="134"/>
                </a:lnTo>
                <a:lnTo>
                  <a:pt x="855" y="58"/>
                </a:lnTo>
                <a:lnTo>
                  <a:pt x="724" y="149"/>
                </a:lnTo>
                <a:lnTo>
                  <a:pt x="632" y="263"/>
                </a:lnTo>
                <a:lnTo>
                  <a:pt x="379" y="44"/>
                </a:lnTo>
                <a:lnTo>
                  <a:pt x="164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4" name="Freeform 14"/>
          <p:cNvSpPr>
            <a:spLocks/>
          </p:cNvSpPr>
          <p:nvPr/>
        </p:nvSpPr>
        <p:spPr bwMode="auto">
          <a:xfrm>
            <a:off x="3906838" y="1733550"/>
            <a:ext cx="747712" cy="561975"/>
          </a:xfrm>
          <a:custGeom>
            <a:avLst/>
            <a:gdLst>
              <a:gd name="T0" fmla="*/ 0 w 732"/>
              <a:gd name="T1" fmla="*/ 0 h 568"/>
              <a:gd name="T2" fmla="*/ 2147483647 w 732"/>
              <a:gd name="T3" fmla="*/ 2147483647 h 568"/>
              <a:gd name="T4" fmla="*/ 2147483647 w 732"/>
              <a:gd name="T5" fmla="*/ 2147483647 h 568"/>
              <a:gd name="T6" fmla="*/ 2147483647 w 732"/>
              <a:gd name="T7" fmla="*/ 2147483647 h 568"/>
              <a:gd name="T8" fmla="*/ 2147483647 w 732"/>
              <a:gd name="T9" fmla="*/ 2147483647 h 568"/>
              <a:gd name="T10" fmla="*/ 2147483647 w 732"/>
              <a:gd name="T11" fmla="*/ 2147483647 h 568"/>
              <a:gd name="T12" fmla="*/ 2147483647 w 732"/>
              <a:gd name="T13" fmla="*/ 2147483647 h 568"/>
              <a:gd name="T14" fmla="*/ 0 w 732"/>
              <a:gd name="T15" fmla="*/ 0 h 5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32"/>
              <a:gd name="T25" fmla="*/ 0 h 568"/>
              <a:gd name="T26" fmla="*/ 732 w 732"/>
              <a:gd name="T27" fmla="*/ 568 h 5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32" h="568">
                <a:moveTo>
                  <a:pt x="0" y="0"/>
                </a:moveTo>
                <a:lnTo>
                  <a:pt x="31" y="568"/>
                </a:lnTo>
                <a:lnTo>
                  <a:pt x="732" y="568"/>
                </a:lnTo>
                <a:lnTo>
                  <a:pt x="433" y="245"/>
                </a:lnTo>
                <a:lnTo>
                  <a:pt x="433" y="29"/>
                </a:lnTo>
                <a:lnTo>
                  <a:pt x="283" y="16"/>
                </a:lnTo>
                <a:lnTo>
                  <a:pt x="18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5" name="Freeform 15"/>
          <p:cNvSpPr>
            <a:spLocks/>
          </p:cNvSpPr>
          <p:nvPr/>
        </p:nvSpPr>
        <p:spPr bwMode="auto">
          <a:xfrm>
            <a:off x="3625850" y="2281238"/>
            <a:ext cx="1192213" cy="1168400"/>
          </a:xfrm>
          <a:custGeom>
            <a:avLst/>
            <a:gdLst>
              <a:gd name="T0" fmla="*/ 2147483647 w 1166"/>
              <a:gd name="T1" fmla="*/ 0 h 1186"/>
              <a:gd name="T2" fmla="*/ 2147483647 w 1166"/>
              <a:gd name="T3" fmla="*/ 0 h 1186"/>
              <a:gd name="T4" fmla="*/ 2147483647 w 1166"/>
              <a:gd name="T5" fmla="*/ 2147483647 h 1186"/>
              <a:gd name="T6" fmla="*/ 2147483647 w 1166"/>
              <a:gd name="T7" fmla="*/ 2147483647 h 1186"/>
              <a:gd name="T8" fmla="*/ 2147483647 w 1166"/>
              <a:gd name="T9" fmla="*/ 2147483647 h 1186"/>
              <a:gd name="T10" fmla="*/ 2147483647 w 1166"/>
              <a:gd name="T11" fmla="*/ 2147483647 h 1186"/>
              <a:gd name="T12" fmla="*/ 2147483647 w 1166"/>
              <a:gd name="T13" fmla="*/ 2147483647 h 1186"/>
              <a:gd name="T14" fmla="*/ 2147483647 w 1166"/>
              <a:gd name="T15" fmla="*/ 2147483647 h 1186"/>
              <a:gd name="T16" fmla="*/ 2147483647 w 1166"/>
              <a:gd name="T17" fmla="*/ 2147483647 h 1186"/>
              <a:gd name="T18" fmla="*/ 2147483647 w 1166"/>
              <a:gd name="T19" fmla="*/ 2147483647 h 1186"/>
              <a:gd name="T20" fmla="*/ 0 w 1166"/>
              <a:gd name="T21" fmla="*/ 2147483647 h 1186"/>
              <a:gd name="T22" fmla="*/ 2147483647 w 1166"/>
              <a:gd name="T23" fmla="*/ 2147483647 h 1186"/>
              <a:gd name="T24" fmla="*/ 2147483647 w 1166"/>
              <a:gd name="T25" fmla="*/ 2147483647 h 1186"/>
              <a:gd name="T26" fmla="*/ 2147483647 w 1166"/>
              <a:gd name="T27" fmla="*/ 2147483647 h 1186"/>
              <a:gd name="T28" fmla="*/ 2147483647 w 1166"/>
              <a:gd name="T29" fmla="*/ 2147483647 h 1186"/>
              <a:gd name="T30" fmla="*/ 2147483647 w 1166"/>
              <a:gd name="T31" fmla="*/ 0 h 11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66"/>
              <a:gd name="T49" fmla="*/ 0 h 1186"/>
              <a:gd name="T50" fmla="*/ 1166 w 1166"/>
              <a:gd name="T51" fmla="*/ 1186 h 118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66" h="1186">
                <a:moveTo>
                  <a:pt x="310" y="0"/>
                </a:moveTo>
                <a:lnTo>
                  <a:pt x="1004" y="0"/>
                </a:lnTo>
                <a:lnTo>
                  <a:pt x="1166" y="407"/>
                </a:lnTo>
                <a:lnTo>
                  <a:pt x="998" y="824"/>
                </a:lnTo>
                <a:lnTo>
                  <a:pt x="1021" y="1072"/>
                </a:lnTo>
                <a:lnTo>
                  <a:pt x="931" y="1185"/>
                </a:lnTo>
                <a:lnTo>
                  <a:pt x="666" y="1186"/>
                </a:lnTo>
                <a:lnTo>
                  <a:pt x="411" y="1110"/>
                </a:lnTo>
                <a:lnTo>
                  <a:pt x="297" y="958"/>
                </a:lnTo>
                <a:lnTo>
                  <a:pt x="189" y="948"/>
                </a:lnTo>
                <a:lnTo>
                  <a:pt x="0" y="618"/>
                </a:lnTo>
                <a:lnTo>
                  <a:pt x="58" y="472"/>
                </a:lnTo>
                <a:lnTo>
                  <a:pt x="148" y="445"/>
                </a:lnTo>
                <a:lnTo>
                  <a:pt x="189" y="224"/>
                </a:lnTo>
                <a:lnTo>
                  <a:pt x="297" y="169"/>
                </a:lnTo>
                <a:lnTo>
                  <a:pt x="310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6" name="Freeform 16"/>
          <p:cNvSpPr>
            <a:spLocks/>
          </p:cNvSpPr>
          <p:nvPr/>
        </p:nvSpPr>
        <p:spPr bwMode="auto">
          <a:xfrm>
            <a:off x="3003550" y="2225675"/>
            <a:ext cx="812800" cy="981075"/>
          </a:xfrm>
          <a:custGeom>
            <a:avLst/>
            <a:gdLst>
              <a:gd name="T0" fmla="*/ 2147483647 w 794"/>
              <a:gd name="T1" fmla="*/ 0 h 995"/>
              <a:gd name="T2" fmla="*/ 2147483647 w 794"/>
              <a:gd name="T3" fmla="*/ 2147483647 h 995"/>
              <a:gd name="T4" fmla="*/ 2147483647 w 794"/>
              <a:gd name="T5" fmla="*/ 2147483647 h 995"/>
              <a:gd name="T6" fmla="*/ 2147483647 w 794"/>
              <a:gd name="T7" fmla="*/ 2147483647 h 995"/>
              <a:gd name="T8" fmla="*/ 2147483647 w 794"/>
              <a:gd name="T9" fmla="*/ 2147483647 h 995"/>
              <a:gd name="T10" fmla="*/ 2147483647 w 794"/>
              <a:gd name="T11" fmla="*/ 2147483647 h 995"/>
              <a:gd name="T12" fmla="*/ 2147483647 w 794"/>
              <a:gd name="T13" fmla="*/ 2147483647 h 995"/>
              <a:gd name="T14" fmla="*/ 2147483647 w 794"/>
              <a:gd name="T15" fmla="*/ 2147483647 h 995"/>
              <a:gd name="T16" fmla="*/ 2147483647 w 794"/>
              <a:gd name="T17" fmla="*/ 2147483647 h 995"/>
              <a:gd name="T18" fmla="*/ 2147483647 w 794"/>
              <a:gd name="T19" fmla="*/ 2147483647 h 995"/>
              <a:gd name="T20" fmla="*/ 2147483647 w 794"/>
              <a:gd name="T21" fmla="*/ 2147483647 h 995"/>
              <a:gd name="T22" fmla="*/ 0 w 794"/>
              <a:gd name="T23" fmla="*/ 2147483647 h 995"/>
              <a:gd name="T24" fmla="*/ 2147483647 w 794"/>
              <a:gd name="T25" fmla="*/ 2147483647 h 995"/>
              <a:gd name="T26" fmla="*/ 2147483647 w 794"/>
              <a:gd name="T27" fmla="*/ 0 h 99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94"/>
              <a:gd name="T43" fmla="*/ 0 h 995"/>
              <a:gd name="T44" fmla="*/ 794 w 794"/>
              <a:gd name="T45" fmla="*/ 995 h 99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94" h="995">
                <a:moveTo>
                  <a:pt x="239" y="0"/>
                </a:moveTo>
                <a:lnTo>
                  <a:pt x="794" y="279"/>
                </a:lnTo>
                <a:lnTo>
                  <a:pt x="755" y="501"/>
                </a:lnTo>
                <a:lnTo>
                  <a:pt x="665" y="529"/>
                </a:lnTo>
                <a:lnTo>
                  <a:pt x="609" y="671"/>
                </a:lnTo>
                <a:lnTo>
                  <a:pt x="712" y="848"/>
                </a:lnTo>
                <a:lnTo>
                  <a:pt x="471" y="957"/>
                </a:lnTo>
                <a:lnTo>
                  <a:pt x="209" y="995"/>
                </a:lnTo>
                <a:lnTo>
                  <a:pt x="127" y="942"/>
                </a:lnTo>
                <a:lnTo>
                  <a:pt x="217" y="861"/>
                </a:lnTo>
                <a:lnTo>
                  <a:pt x="154" y="678"/>
                </a:lnTo>
                <a:lnTo>
                  <a:pt x="0" y="634"/>
                </a:lnTo>
                <a:lnTo>
                  <a:pt x="145" y="346"/>
                </a:lnTo>
                <a:lnTo>
                  <a:pt x="239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7" name="Freeform 17"/>
          <p:cNvSpPr>
            <a:spLocks/>
          </p:cNvSpPr>
          <p:nvPr/>
        </p:nvSpPr>
        <p:spPr bwMode="auto">
          <a:xfrm>
            <a:off x="868363" y="2657475"/>
            <a:ext cx="342900" cy="228600"/>
          </a:xfrm>
          <a:custGeom>
            <a:avLst/>
            <a:gdLst>
              <a:gd name="T0" fmla="*/ 2147483647 w 337"/>
              <a:gd name="T1" fmla="*/ 2147483647 h 232"/>
              <a:gd name="T2" fmla="*/ 2147483647 w 337"/>
              <a:gd name="T3" fmla="*/ 0 h 232"/>
              <a:gd name="T4" fmla="*/ 2147483647 w 337"/>
              <a:gd name="T5" fmla="*/ 2147483647 h 232"/>
              <a:gd name="T6" fmla="*/ 2147483647 w 337"/>
              <a:gd name="T7" fmla="*/ 2147483647 h 232"/>
              <a:gd name="T8" fmla="*/ 0 w 337"/>
              <a:gd name="T9" fmla="*/ 2147483647 h 232"/>
              <a:gd name="T10" fmla="*/ 2147483647 w 337"/>
              <a:gd name="T11" fmla="*/ 2147483647 h 2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7"/>
              <a:gd name="T19" fmla="*/ 0 h 232"/>
              <a:gd name="T20" fmla="*/ 337 w 337"/>
              <a:gd name="T21" fmla="*/ 232 h 2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7" h="232">
                <a:moveTo>
                  <a:pt x="28" y="55"/>
                </a:moveTo>
                <a:lnTo>
                  <a:pt x="214" y="0"/>
                </a:lnTo>
                <a:lnTo>
                  <a:pt x="325" y="47"/>
                </a:lnTo>
                <a:lnTo>
                  <a:pt x="337" y="232"/>
                </a:lnTo>
                <a:lnTo>
                  <a:pt x="0" y="210"/>
                </a:lnTo>
                <a:lnTo>
                  <a:pt x="28" y="55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8" name="Freeform 18"/>
          <p:cNvSpPr>
            <a:spLocks/>
          </p:cNvSpPr>
          <p:nvPr/>
        </p:nvSpPr>
        <p:spPr bwMode="auto">
          <a:xfrm>
            <a:off x="868363" y="2867025"/>
            <a:ext cx="342900" cy="119063"/>
          </a:xfrm>
          <a:custGeom>
            <a:avLst/>
            <a:gdLst>
              <a:gd name="T0" fmla="*/ 0 w 337"/>
              <a:gd name="T1" fmla="*/ 0 h 123"/>
              <a:gd name="T2" fmla="*/ 2147483647 w 337"/>
              <a:gd name="T3" fmla="*/ 2147483647 h 123"/>
              <a:gd name="T4" fmla="*/ 2147483647 w 337"/>
              <a:gd name="T5" fmla="*/ 2147483647 h 123"/>
              <a:gd name="T6" fmla="*/ 0 w 337"/>
              <a:gd name="T7" fmla="*/ 0 h 123"/>
              <a:gd name="T8" fmla="*/ 0 60000 65536"/>
              <a:gd name="T9" fmla="*/ 0 60000 65536"/>
              <a:gd name="T10" fmla="*/ 0 60000 65536"/>
              <a:gd name="T11" fmla="*/ 0 60000 65536"/>
              <a:gd name="T12" fmla="*/ 0 w 337"/>
              <a:gd name="T13" fmla="*/ 0 h 123"/>
              <a:gd name="T14" fmla="*/ 337 w 337"/>
              <a:gd name="T15" fmla="*/ 123 h 1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7" h="123">
                <a:moveTo>
                  <a:pt x="0" y="0"/>
                </a:moveTo>
                <a:lnTo>
                  <a:pt x="337" y="20"/>
                </a:lnTo>
                <a:lnTo>
                  <a:pt x="155" y="123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49" name="Freeform 19"/>
          <p:cNvSpPr>
            <a:spLocks/>
          </p:cNvSpPr>
          <p:nvPr/>
        </p:nvSpPr>
        <p:spPr bwMode="auto">
          <a:xfrm>
            <a:off x="1025525" y="2884488"/>
            <a:ext cx="523875" cy="360362"/>
          </a:xfrm>
          <a:custGeom>
            <a:avLst/>
            <a:gdLst>
              <a:gd name="T0" fmla="*/ 0 w 512"/>
              <a:gd name="T1" fmla="*/ 2147483647 h 368"/>
              <a:gd name="T2" fmla="*/ 2147483647 w 512"/>
              <a:gd name="T3" fmla="*/ 0 h 368"/>
              <a:gd name="T4" fmla="*/ 2147483647 w 512"/>
              <a:gd name="T5" fmla="*/ 2147483647 h 368"/>
              <a:gd name="T6" fmla="*/ 2147483647 w 512"/>
              <a:gd name="T7" fmla="*/ 2147483647 h 368"/>
              <a:gd name="T8" fmla="*/ 2147483647 w 512"/>
              <a:gd name="T9" fmla="*/ 2147483647 h 368"/>
              <a:gd name="T10" fmla="*/ 2147483647 w 512"/>
              <a:gd name="T11" fmla="*/ 2147483647 h 368"/>
              <a:gd name="T12" fmla="*/ 2147483647 w 512"/>
              <a:gd name="T13" fmla="*/ 2147483647 h 368"/>
              <a:gd name="T14" fmla="*/ 2147483647 w 512"/>
              <a:gd name="T15" fmla="*/ 2147483647 h 368"/>
              <a:gd name="T16" fmla="*/ 0 w 512"/>
              <a:gd name="T17" fmla="*/ 2147483647 h 3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2"/>
              <a:gd name="T28" fmla="*/ 0 h 368"/>
              <a:gd name="T29" fmla="*/ 512 w 512"/>
              <a:gd name="T30" fmla="*/ 368 h 3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2" h="368">
                <a:moveTo>
                  <a:pt x="0" y="102"/>
                </a:moveTo>
                <a:lnTo>
                  <a:pt x="177" y="0"/>
                </a:lnTo>
                <a:lnTo>
                  <a:pt x="484" y="17"/>
                </a:lnTo>
                <a:lnTo>
                  <a:pt x="512" y="203"/>
                </a:lnTo>
                <a:lnTo>
                  <a:pt x="468" y="368"/>
                </a:lnTo>
                <a:lnTo>
                  <a:pt x="325" y="267"/>
                </a:lnTo>
                <a:lnTo>
                  <a:pt x="227" y="169"/>
                </a:lnTo>
                <a:lnTo>
                  <a:pt x="144" y="247"/>
                </a:lnTo>
                <a:lnTo>
                  <a:pt x="0" y="102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0" name="Freeform 20"/>
          <p:cNvSpPr>
            <a:spLocks/>
          </p:cNvSpPr>
          <p:nvPr/>
        </p:nvSpPr>
        <p:spPr bwMode="auto">
          <a:xfrm>
            <a:off x="1168400" y="3048000"/>
            <a:ext cx="188913" cy="222250"/>
          </a:xfrm>
          <a:custGeom>
            <a:avLst/>
            <a:gdLst>
              <a:gd name="T0" fmla="*/ 2147483647 w 183"/>
              <a:gd name="T1" fmla="*/ 0 h 225"/>
              <a:gd name="T2" fmla="*/ 0 w 183"/>
              <a:gd name="T3" fmla="*/ 2147483647 h 225"/>
              <a:gd name="T4" fmla="*/ 2147483647 w 183"/>
              <a:gd name="T5" fmla="*/ 2147483647 h 225"/>
              <a:gd name="T6" fmla="*/ 2147483647 w 183"/>
              <a:gd name="T7" fmla="*/ 2147483647 h 225"/>
              <a:gd name="T8" fmla="*/ 2147483647 w 183"/>
              <a:gd name="T9" fmla="*/ 0 h 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225"/>
              <a:gd name="T17" fmla="*/ 183 w 183"/>
              <a:gd name="T18" fmla="*/ 225 h 2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225">
                <a:moveTo>
                  <a:pt x="86" y="0"/>
                </a:moveTo>
                <a:lnTo>
                  <a:pt x="0" y="80"/>
                </a:lnTo>
                <a:lnTo>
                  <a:pt x="140" y="225"/>
                </a:lnTo>
                <a:lnTo>
                  <a:pt x="183" y="96"/>
                </a:lnTo>
                <a:lnTo>
                  <a:pt x="86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1" name="Freeform 21"/>
          <p:cNvSpPr>
            <a:spLocks/>
          </p:cNvSpPr>
          <p:nvPr/>
        </p:nvSpPr>
        <p:spPr bwMode="auto">
          <a:xfrm>
            <a:off x="1309688" y="3140075"/>
            <a:ext cx="195262" cy="277813"/>
          </a:xfrm>
          <a:custGeom>
            <a:avLst/>
            <a:gdLst>
              <a:gd name="T0" fmla="*/ 2147483647 w 190"/>
              <a:gd name="T1" fmla="*/ 0 h 283"/>
              <a:gd name="T2" fmla="*/ 0 w 190"/>
              <a:gd name="T3" fmla="*/ 2147483647 h 283"/>
              <a:gd name="T4" fmla="*/ 2147483647 w 190"/>
              <a:gd name="T5" fmla="*/ 2147483647 h 283"/>
              <a:gd name="T6" fmla="*/ 2147483647 w 190"/>
              <a:gd name="T7" fmla="*/ 2147483647 h 283"/>
              <a:gd name="T8" fmla="*/ 2147483647 w 190"/>
              <a:gd name="T9" fmla="*/ 0 h 2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0"/>
              <a:gd name="T16" fmla="*/ 0 h 283"/>
              <a:gd name="T17" fmla="*/ 190 w 190"/>
              <a:gd name="T18" fmla="*/ 283 h 2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0" h="283">
                <a:moveTo>
                  <a:pt x="42" y="0"/>
                </a:moveTo>
                <a:lnTo>
                  <a:pt x="0" y="132"/>
                </a:lnTo>
                <a:lnTo>
                  <a:pt x="149" y="283"/>
                </a:lnTo>
                <a:lnTo>
                  <a:pt x="190" y="106"/>
                </a:lnTo>
                <a:lnTo>
                  <a:pt x="42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2" name="Freeform 22"/>
          <p:cNvSpPr>
            <a:spLocks/>
          </p:cNvSpPr>
          <p:nvPr/>
        </p:nvSpPr>
        <p:spPr bwMode="auto">
          <a:xfrm>
            <a:off x="1462088" y="3073400"/>
            <a:ext cx="407987" cy="344488"/>
          </a:xfrm>
          <a:custGeom>
            <a:avLst/>
            <a:gdLst>
              <a:gd name="T0" fmla="*/ 2147483647 w 402"/>
              <a:gd name="T1" fmla="*/ 0 h 350"/>
              <a:gd name="T2" fmla="*/ 2147483647 w 402"/>
              <a:gd name="T3" fmla="*/ 0 h 350"/>
              <a:gd name="T4" fmla="*/ 2147483647 w 402"/>
              <a:gd name="T5" fmla="*/ 2147483647 h 350"/>
              <a:gd name="T6" fmla="*/ 2147483647 w 402"/>
              <a:gd name="T7" fmla="*/ 2147483647 h 350"/>
              <a:gd name="T8" fmla="*/ 2147483647 w 402"/>
              <a:gd name="T9" fmla="*/ 2147483647 h 350"/>
              <a:gd name="T10" fmla="*/ 0 w 402"/>
              <a:gd name="T11" fmla="*/ 2147483647 h 350"/>
              <a:gd name="T12" fmla="*/ 2147483647 w 402"/>
              <a:gd name="T13" fmla="*/ 2147483647 h 350"/>
              <a:gd name="T14" fmla="*/ 2147483647 w 402"/>
              <a:gd name="T15" fmla="*/ 0 h 3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2"/>
              <a:gd name="T25" fmla="*/ 0 h 350"/>
              <a:gd name="T26" fmla="*/ 402 w 402"/>
              <a:gd name="T27" fmla="*/ 350 h 35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2" h="350">
                <a:moveTo>
                  <a:pt x="87" y="0"/>
                </a:moveTo>
                <a:lnTo>
                  <a:pt x="219" y="0"/>
                </a:lnTo>
                <a:lnTo>
                  <a:pt x="402" y="128"/>
                </a:lnTo>
                <a:lnTo>
                  <a:pt x="386" y="286"/>
                </a:lnTo>
                <a:lnTo>
                  <a:pt x="137" y="288"/>
                </a:lnTo>
                <a:lnTo>
                  <a:pt x="0" y="350"/>
                </a:lnTo>
                <a:lnTo>
                  <a:pt x="43" y="172"/>
                </a:lnTo>
                <a:lnTo>
                  <a:pt x="87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3" name="Freeform 23"/>
          <p:cNvSpPr>
            <a:spLocks/>
          </p:cNvSpPr>
          <p:nvPr/>
        </p:nvSpPr>
        <p:spPr bwMode="auto">
          <a:xfrm>
            <a:off x="1852613" y="3027363"/>
            <a:ext cx="285750" cy="327025"/>
          </a:xfrm>
          <a:custGeom>
            <a:avLst/>
            <a:gdLst>
              <a:gd name="T0" fmla="*/ 2147483647 w 281"/>
              <a:gd name="T1" fmla="*/ 2147483647 h 332"/>
              <a:gd name="T2" fmla="*/ 2147483647 w 281"/>
              <a:gd name="T3" fmla="*/ 0 h 332"/>
              <a:gd name="T4" fmla="*/ 2147483647 w 281"/>
              <a:gd name="T5" fmla="*/ 2147483647 h 332"/>
              <a:gd name="T6" fmla="*/ 0 w 281"/>
              <a:gd name="T7" fmla="*/ 2147483647 h 332"/>
              <a:gd name="T8" fmla="*/ 2147483647 w 281"/>
              <a:gd name="T9" fmla="*/ 2147483647 h 3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1"/>
              <a:gd name="T16" fmla="*/ 0 h 332"/>
              <a:gd name="T17" fmla="*/ 281 w 281"/>
              <a:gd name="T18" fmla="*/ 332 h 3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1" h="332">
                <a:moveTo>
                  <a:pt x="35" y="5"/>
                </a:moveTo>
                <a:lnTo>
                  <a:pt x="232" y="0"/>
                </a:lnTo>
                <a:lnTo>
                  <a:pt x="281" y="332"/>
                </a:lnTo>
                <a:lnTo>
                  <a:pt x="0" y="332"/>
                </a:lnTo>
                <a:lnTo>
                  <a:pt x="35" y="5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4" name="Freeform 24"/>
          <p:cNvSpPr>
            <a:spLocks/>
          </p:cNvSpPr>
          <p:nvPr/>
        </p:nvSpPr>
        <p:spPr bwMode="auto">
          <a:xfrm>
            <a:off x="1679575" y="2744788"/>
            <a:ext cx="576263" cy="606425"/>
          </a:xfrm>
          <a:custGeom>
            <a:avLst/>
            <a:gdLst>
              <a:gd name="T0" fmla="*/ 2147483647 w 560"/>
              <a:gd name="T1" fmla="*/ 2147483647 h 616"/>
              <a:gd name="T2" fmla="*/ 0 w 560"/>
              <a:gd name="T3" fmla="*/ 2147483647 h 616"/>
              <a:gd name="T4" fmla="*/ 2147483647 w 560"/>
              <a:gd name="T5" fmla="*/ 2147483647 h 616"/>
              <a:gd name="T6" fmla="*/ 2147483647 w 560"/>
              <a:gd name="T7" fmla="*/ 2147483647 h 616"/>
              <a:gd name="T8" fmla="*/ 2147483647 w 560"/>
              <a:gd name="T9" fmla="*/ 2147483647 h 616"/>
              <a:gd name="T10" fmla="*/ 2147483647 w 560"/>
              <a:gd name="T11" fmla="*/ 2147483647 h 616"/>
              <a:gd name="T12" fmla="*/ 2147483647 w 560"/>
              <a:gd name="T13" fmla="*/ 2147483647 h 616"/>
              <a:gd name="T14" fmla="*/ 2147483647 w 560"/>
              <a:gd name="T15" fmla="*/ 2147483647 h 616"/>
              <a:gd name="T16" fmla="*/ 2147483647 w 560"/>
              <a:gd name="T17" fmla="*/ 2147483647 h 616"/>
              <a:gd name="T18" fmla="*/ 2147483647 w 560"/>
              <a:gd name="T19" fmla="*/ 2147483647 h 616"/>
              <a:gd name="T20" fmla="*/ 2147483647 w 560"/>
              <a:gd name="T21" fmla="*/ 0 h 616"/>
              <a:gd name="T22" fmla="*/ 2147483647 w 560"/>
              <a:gd name="T23" fmla="*/ 2147483647 h 616"/>
              <a:gd name="T24" fmla="*/ 2147483647 w 560"/>
              <a:gd name="T25" fmla="*/ 2147483647 h 6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60"/>
              <a:gd name="T40" fmla="*/ 0 h 616"/>
              <a:gd name="T41" fmla="*/ 560 w 560"/>
              <a:gd name="T42" fmla="*/ 616 h 6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60" h="616">
                <a:moveTo>
                  <a:pt x="73" y="152"/>
                </a:moveTo>
                <a:lnTo>
                  <a:pt x="0" y="333"/>
                </a:lnTo>
                <a:lnTo>
                  <a:pt x="183" y="462"/>
                </a:lnTo>
                <a:lnTo>
                  <a:pt x="206" y="296"/>
                </a:lnTo>
                <a:lnTo>
                  <a:pt x="398" y="287"/>
                </a:lnTo>
                <a:lnTo>
                  <a:pt x="444" y="616"/>
                </a:lnTo>
                <a:lnTo>
                  <a:pt x="560" y="616"/>
                </a:lnTo>
                <a:lnTo>
                  <a:pt x="506" y="353"/>
                </a:lnTo>
                <a:lnTo>
                  <a:pt x="470" y="271"/>
                </a:lnTo>
                <a:lnTo>
                  <a:pt x="529" y="237"/>
                </a:lnTo>
                <a:lnTo>
                  <a:pt x="505" y="0"/>
                </a:lnTo>
                <a:lnTo>
                  <a:pt x="194" y="158"/>
                </a:lnTo>
                <a:lnTo>
                  <a:pt x="73" y="152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5" name="Freeform 25"/>
          <p:cNvSpPr>
            <a:spLocks/>
          </p:cNvSpPr>
          <p:nvPr/>
        </p:nvSpPr>
        <p:spPr bwMode="auto">
          <a:xfrm>
            <a:off x="2336800" y="2840038"/>
            <a:ext cx="820738" cy="633412"/>
          </a:xfrm>
          <a:custGeom>
            <a:avLst/>
            <a:gdLst>
              <a:gd name="T0" fmla="*/ 2147483647 w 804"/>
              <a:gd name="T1" fmla="*/ 0 h 640"/>
              <a:gd name="T2" fmla="*/ 0 w 804"/>
              <a:gd name="T3" fmla="*/ 2147483647 h 640"/>
              <a:gd name="T4" fmla="*/ 2147483647 w 804"/>
              <a:gd name="T5" fmla="*/ 2147483647 h 640"/>
              <a:gd name="T6" fmla="*/ 2147483647 w 804"/>
              <a:gd name="T7" fmla="*/ 2147483647 h 640"/>
              <a:gd name="T8" fmla="*/ 2147483647 w 804"/>
              <a:gd name="T9" fmla="*/ 2147483647 h 640"/>
              <a:gd name="T10" fmla="*/ 2147483647 w 804"/>
              <a:gd name="T11" fmla="*/ 2147483647 h 640"/>
              <a:gd name="T12" fmla="*/ 2147483647 w 804"/>
              <a:gd name="T13" fmla="*/ 2147483647 h 640"/>
              <a:gd name="T14" fmla="*/ 2147483647 w 804"/>
              <a:gd name="T15" fmla="*/ 2147483647 h 640"/>
              <a:gd name="T16" fmla="*/ 2147483647 w 804"/>
              <a:gd name="T17" fmla="*/ 0 h 6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04"/>
              <a:gd name="T28" fmla="*/ 0 h 640"/>
              <a:gd name="T29" fmla="*/ 804 w 804"/>
              <a:gd name="T30" fmla="*/ 640 h 6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04" h="640">
                <a:moveTo>
                  <a:pt x="88" y="0"/>
                </a:moveTo>
                <a:lnTo>
                  <a:pt x="0" y="59"/>
                </a:lnTo>
                <a:lnTo>
                  <a:pt x="15" y="518"/>
                </a:lnTo>
                <a:lnTo>
                  <a:pt x="387" y="640"/>
                </a:lnTo>
                <a:lnTo>
                  <a:pt x="423" y="428"/>
                </a:lnTo>
                <a:lnTo>
                  <a:pt x="681" y="314"/>
                </a:lnTo>
                <a:lnTo>
                  <a:pt x="804" y="47"/>
                </a:lnTo>
                <a:lnTo>
                  <a:pt x="660" y="5"/>
                </a:lnTo>
                <a:lnTo>
                  <a:pt x="88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6" name="Freeform 26"/>
          <p:cNvSpPr>
            <a:spLocks/>
          </p:cNvSpPr>
          <p:nvPr/>
        </p:nvSpPr>
        <p:spPr bwMode="auto">
          <a:xfrm>
            <a:off x="2725738" y="2884488"/>
            <a:ext cx="515937" cy="631825"/>
          </a:xfrm>
          <a:custGeom>
            <a:avLst/>
            <a:gdLst>
              <a:gd name="T0" fmla="*/ 2147483647 w 505"/>
              <a:gd name="T1" fmla="*/ 0 h 640"/>
              <a:gd name="T2" fmla="*/ 2147483647 w 505"/>
              <a:gd name="T3" fmla="*/ 2147483647 h 640"/>
              <a:gd name="T4" fmla="*/ 2147483647 w 505"/>
              <a:gd name="T5" fmla="*/ 2147483647 h 640"/>
              <a:gd name="T6" fmla="*/ 0 w 505"/>
              <a:gd name="T7" fmla="*/ 2147483647 h 640"/>
              <a:gd name="T8" fmla="*/ 2147483647 w 505"/>
              <a:gd name="T9" fmla="*/ 2147483647 h 640"/>
              <a:gd name="T10" fmla="*/ 2147483647 w 505"/>
              <a:gd name="T11" fmla="*/ 2147483647 h 640"/>
              <a:gd name="T12" fmla="*/ 2147483647 w 505"/>
              <a:gd name="T13" fmla="*/ 2147483647 h 640"/>
              <a:gd name="T14" fmla="*/ 2147483647 w 505"/>
              <a:gd name="T15" fmla="*/ 2147483647 h 640"/>
              <a:gd name="T16" fmla="*/ 2147483647 w 505"/>
              <a:gd name="T17" fmla="*/ 2147483647 h 640"/>
              <a:gd name="T18" fmla="*/ 2147483647 w 505"/>
              <a:gd name="T19" fmla="*/ 2147483647 h 640"/>
              <a:gd name="T20" fmla="*/ 2147483647 w 505"/>
              <a:gd name="T21" fmla="*/ 2147483647 h 640"/>
              <a:gd name="T22" fmla="*/ 2147483647 w 505"/>
              <a:gd name="T23" fmla="*/ 2147483647 h 640"/>
              <a:gd name="T24" fmla="*/ 2147483647 w 505"/>
              <a:gd name="T25" fmla="*/ 0 h 6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05"/>
              <a:gd name="T40" fmla="*/ 0 h 640"/>
              <a:gd name="T41" fmla="*/ 505 w 505"/>
              <a:gd name="T42" fmla="*/ 640 h 6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05" h="640">
                <a:moveTo>
                  <a:pt x="423" y="0"/>
                </a:moveTo>
                <a:lnTo>
                  <a:pt x="299" y="268"/>
                </a:lnTo>
                <a:lnTo>
                  <a:pt x="29" y="384"/>
                </a:lnTo>
                <a:lnTo>
                  <a:pt x="0" y="586"/>
                </a:lnTo>
                <a:lnTo>
                  <a:pt x="6" y="640"/>
                </a:lnTo>
                <a:lnTo>
                  <a:pt x="492" y="590"/>
                </a:lnTo>
                <a:lnTo>
                  <a:pt x="505" y="541"/>
                </a:lnTo>
                <a:lnTo>
                  <a:pt x="462" y="516"/>
                </a:lnTo>
                <a:lnTo>
                  <a:pt x="444" y="417"/>
                </a:lnTo>
                <a:lnTo>
                  <a:pt x="488" y="327"/>
                </a:lnTo>
                <a:lnTo>
                  <a:pt x="407" y="276"/>
                </a:lnTo>
                <a:lnTo>
                  <a:pt x="493" y="193"/>
                </a:lnTo>
                <a:lnTo>
                  <a:pt x="423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7" name="Freeform 27"/>
          <p:cNvSpPr>
            <a:spLocks/>
          </p:cNvSpPr>
          <p:nvPr/>
        </p:nvSpPr>
        <p:spPr bwMode="auto">
          <a:xfrm>
            <a:off x="3173413" y="3060700"/>
            <a:ext cx="873125" cy="395288"/>
          </a:xfrm>
          <a:custGeom>
            <a:avLst/>
            <a:gdLst>
              <a:gd name="T0" fmla="*/ 2147483647 w 854"/>
              <a:gd name="T1" fmla="*/ 2147483647 h 400"/>
              <a:gd name="T2" fmla="*/ 0 w 854"/>
              <a:gd name="T3" fmla="*/ 2147483647 h 400"/>
              <a:gd name="T4" fmla="*/ 2147483647 w 854"/>
              <a:gd name="T5" fmla="*/ 2147483647 h 400"/>
              <a:gd name="T6" fmla="*/ 2147483647 w 854"/>
              <a:gd name="T7" fmla="*/ 2147483647 h 400"/>
              <a:gd name="T8" fmla="*/ 2147483647 w 854"/>
              <a:gd name="T9" fmla="*/ 2147483647 h 400"/>
              <a:gd name="T10" fmla="*/ 2147483647 w 854"/>
              <a:gd name="T11" fmla="*/ 2147483647 h 400"/>
              <a:gd name="T12" fmla="*/ 2147483647 w 854"/>
              <a:gd name="T13" fmla="*/ 2147483647 h 400"/>
              <a:gd name="T14" fmla="*/ 2147483647 w 854"/>
              <a:gd name="T15" fmla="*/ 2147483647 h 400"/>
              <a:gd name="T16" fmla="*/ 2147483647 w 854"/>
              <a:gd name="T17" fmla="*/ 2147483647 h 400"/>
              <a:gd name="T18" fmla="*/ 2147483647 w 854"/>
              <a:gd name="T19" fmla="*/ 2147483647 h 400"/>
              <a:gd name="T20" fmla="*/ 2147483647 w 854"/>
              <a:gd name="T21" fmla="*/ 2147483647 h 400"/>
              <a:gd name="T22" fmla="*/ 2147483647 w 854"/>
              <a:gd name="T23" fmla="*/ 2147483647 h 400"/>
              <a:gd name="T24" fmla="*/ 2147483647 w 854"/>
              <a:gd name="T25" fmla="*/ 0 h 400"/>
              <a:gd name="T26" fmla="*/ 2147483647 w 854"/>
              <a:gd name="T27" fmla="*/ 2147483647 h 400"/>
              <a:gd name="T28" fmla="*/ 2147483647 w 854"/>
              <a:gd name="T29" fmla="*/ 2147483647 h 4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54"/>
              <a:gd name="T46" fmla="*/ 0 h 400"/>
              <a:gd name="T47" fmla="*/ 854 w 854"/>
              <a:gd name="T48" fmla="*/ 400 h 4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54" h="400">
                <a:moveTo>
                  <a:pt x="44" y="142"/>
                </a:moveTo>
                <a:lnTo>
                  <a:pt x="0" y="243"/>
                </a:lnTo>
                <a:lnTo>
                  <a:pt x="23" y="345"/>
                </a:lnTo>
                <a:lnTo>
                  <a:pt x="65" y="368"/>
                </a:lnTo>
                <a:lnTo>
                  <a:pt x="127" y="345"/>
                </a:lnTo>
                <a:lnTo>
                  <a:pt x="188" y="400"/>
                </a:lnTo>
                <a:lnTo>
                  <a:pt x="264" y="319"/>
                </a:lnTo>
                <a:lnTo>
                  <a:pt x="402" y="356"/>
                </a:lnTo>
                <a:lnTo>
                  <a:pt x="586" y="356"/>
                </a:lnTo>
                <a:lnTo>
                  <a:pt x="854" y="314"/>
                </a:lnTo>
                <a:lnTo>
                  <a:pt x="740" y="165"/>
                </a:lnTo>
                <a:lnTo>
                  <a:pt x="625" y="154"/>
                </a:lnTo>
                <a:lnTo>
                  <a:pt x="542" y="0"/>
                </a:lnTo>
                <a:lnTo>
                  <a:pt x="300" y="108"/>
                </a:lnTo>
                <a:lnTo>
                  <a:pt x="44" y="142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8" name="Freeform 28"/>
          <p:cNvSpPr>
            <a:spLocks/>
          </p:cNvSpPr>
          <p:nvPr/>
        </p:nvSpPr>
        <p:spPr bwMode="auto">
          <a:xfrm>
            <a:off x="2689225" y="3484563"/>
            <a:ext cx="312738" cy="400050"/>
          </a:xfrm>
          <a:custGeom>
            <a:avLst/>
            <a:gdLst>
              <a:gd name="T0" fmla="*/ 2147483647 w 305"/>
              <a:gd name="T1" fmla="*/ 2147483647 h 406"/>
              <a:gd name="T2" fmla="*/ 2147483647 w 305"/>
              <a:gd name="T3" fmla="*/ 0 h 406"/>
              <a:gd name="T4" fmla="*/ 2147483647 w 305"/>
              <a:gd name="T5" fmla="*/ 2147483647 h 406"/>
              <a:gd name="T6" fmla="*/ 2147483647 w 305"/>
              <a:gd name="T7" fmla="*/ 2147483647 h 406"/>
              <a:gd name="T8" fmla="*/ 2147483647 w 305"/>
              <a:gd name="T9" fmla="*/ 2147483647 h 406"/>
              <a:gd name="T10" fmla="*/ 0 w 305"/>
              <a:gd name="T11" fmla="*/ 2147483647 h 406"/>
              <a:gd name="T12" fmla="*/ 2147483647 w 305"/>
              <a:gd name="T13" fmla="*/ 2147483647 h 4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5"/>
              <a:gd name="T22" fmla="*/ 0 h 406"/>
              <a:gd name="T23" fmla="*/ 305 w 305"/>
              <a:gd name="T24" fmla="*/ 406 h 4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5" h="406">
                <a:moveTo>
                  <a:pt x="42" y="26"/>
                </a:moveTo>
                <a:lnTo>
                  <a:pt x="305" y="0"/>
                </a:lnTo>
                <a:lnTo>
                  <a:pt x="300" y="249"/>
                </a:lnTo>
                <a:lnTo>
                  <a:pt x="90" y="319"/>
                </a:lnTo>
                <a:lnTo>
                  <a:pt x="62" y="406"/>
                </a:lnTo>
                <a:lnTo>
                  <a:pt x="0" y="311"/>
                </a:lnTo>
                <a:lnTo>
                  <a:pt x="42" y="26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59" name="Freeform 29"/>
          <p:cNvSpPr>
            <a:spLocks/>
          </p:cNvSpPr>
          <p:nvPr/>
        </p:nvSpPr>
        <p:spPr bwMode="auto">
          <a:xfrm>
            <a:off x="2747963" y="3398838"/>
            <a:ext cx="617537" cy="558800"/>
          </a:xfrm>
          <a:custGeom>
            <a:avLst/>
            <a:gdLst>
              <a:gd name="T0" fmla="*/ 2147483647 w 603"/>
              <a:gd name="T1" fmla="*/ 2147483647 h 567"/>
              <a:gd name="T2" fmla="*/ 2147483647 w 603"/>
              <a:gd name="T3" fmla="*/ 2147483647 h 567"/>
              <a:gd name="T4" fmla="*/ 2147483647 w 603"/>
              <a:gd name="T5" fmla="*/ 2147483647 h 567"/>
              <a:gd name="T6" fmla="*/ 2147483647 w 603"/>
              <a:gd name="T7" fmla="*/ 0 h 567"/>
              <a:gd name="T8" fmla="*/ 2147483647 w 603"/>
              <a:gd name="T9" fmla="*/ 2147483647 h 567"/>
              <a:gd name="T10" fmla="*/ 2147483647 w 603"/>
              <a:gd name="T11" fmla="*/ 2147483647 h 567"/>
              <a:gd name="T12" fmla="*/ 2147483647 w 603"/>
              <a:gd name="T13" fmla="*/ 2147483647 h 567"/>
              <a:gd name="T14" fmla="*/ 0 w 603"/>
              <a:gd name="T15" fmla="*/ 2147483647 h 567"/>
              <a:gd name="T16" fmla="*/ 2147483647 w 603"/>
              <a:gd name="T17" fmla="*/ 2147483647 h 567"/>
              <a:gd name="T18" fmla="*/ 2147483647 w 603"/>
              <a:gd name="T19" fmla="*/ 2147483647 h 567"/>
              <a:gd name="T20" fmla="*/ 2147483647 w 603"/>
              <a:gd name="T21" fmla="*/ 2147483647 h 5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03"/>
              <a:gd name="T34" fmla="*/ 0 h 567"/>
              <a:gd name="T35" fmla="*/ 603 w 603"/>
              <a:gd name="T36" fmla="*/ 567 h 5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03" h="567">
                <a:moveTo>
                  <a:pt x="246" y="85"/>
                </a:moveTo>
                <a:lnTo>
                  <a:pt x="465" y="65"/>
                </a:lnTo>
                <a:lnTo>
                  <a:pt x="475" y="25"/>
                </a:lnTo>
                <a:lnTo>
                  <a:pt x="544" y="0"/>
                </a:lnTo>
                <a:lnTo>
                  <a:pt x="603" y="57"/>
                </a:lnTo>
                <a:lnTo>
                  <a:pt x="356" y="474"/>
                </a:lnTo>
                <a:lnTo>
                  <a:pt x="45" y="567"/>
                </a:lnTo>
                <a:lnTo>
                  <a:pt x="0" y="489"/>
                </a:lnTo>
                <a:lnTo>
                  <a:pt x="27" y="407"/>
                </a:lnTo>
                <a:lnTo>
                  <a:pt x="238" y="337"/>
                </a:lnTo>
                <a:lnTo>
                  <a:pt x="246" y="85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0" name="Freeform 30"/>
          <p:cNvSpPr>
            <a:spLocks/>
          </p:cNvSpPr>
          <p:nvPr/>
        </p:nvSpPr>
        <p:spPr bwMode="auto">
          <a:xfrm>
            <a:off x="2790825" y="3367088"/>
            <a:ext cx="1601788" cy="1112837"/>
          </a:xfrm>
          <a:custGeom>
            <a:avLst/>
            <a:gdLst>
              <a:gd name="T0" fmla="*/ 2147483647 w 1566"/>
              <a:gd name="T1" fmla="*/ 0 h 1131"/>
              <a:gd name="T2" fmla="*/ 2147483647 w 1566"/>
              <a:gd name="T3" fmla="*/ 2147483647 h 1131"/>
              <a:gd name="T4" fmla="*/ 2147483647 w 1566"/>
              <a:gd name="T5" fmla="*/ 2147483647 h 1131"/>
              <a:gd name="T6" fmla="*/ 2147483647 w 1566"/>
              <a:gd name="T7" fmla="*/ 2147483647 h 1131"/>
              <a:gd name="T8" fmla="*/ 2147483647 w 1566"/>
              <a:gd name="T9" fmla="*/ 2147483647 h 1131"/>
              <a:gd name="T10" fmla="*/ 2147483647 w 1566"/>
              <a:gd name="T11" fmla="*/ 2147483647 h 1131"/>
              <a:gd name="T12" fmla="*/ 2147483647 w 1566"/>
              <a:gd name="T13" fmla="*/ 2147483647 h 1131"/>
              <a:gd name="T14" fmla="*/ 2147483647 w 1566"/>
              <a:gd name="T15" fmla="*/ 2147483647 h 1131"/>
              <a:gd name="T16" fmla="*/ 2147483647 w 1566"/>
              <a:gd name="T17" fmla="*/ 2147483647 h 1131"/>
              <a:gd name="T18" fmla="*/ 2147483647 w 1566"/>
              <a:gd name="T19" fmla="*/ 2147483647 h 1131"/>
              <a:gd name="T20" fmla="*/ 2147483647 w 1566"/>
              <a:gd name="T21" fmla="*/ 2147483647 h 1131"/>
              <a:gd name="T22" fmla="*/ 2147483647 w 1566"/>
              <a:gd name="T23" fmla="*/ 2147483647 h 1131"/>
              <a:gd name="T24" fmla="*/ 2147483647 w 1566"/>
              <a:gd name="T25" fmla="*/ 2147483647 h 1131"/>
              <a:gd name="T26" fmla="*/ 2147483647 w 1566"/>
              <a:gd name="T27" fmla="*/ 2147483647 h 1131"/>
              <a:gd name="T28" fmla="*/ 2147483647 w 1566"/>
              <a:gd name="T29" fmla="*/ 2147483647 h 1131"/>
              <a:gd name="T30" fmla="*/ 2147483647 w 1566"/>
              <a:gd name="T31" fmla="*/ 2147483647 h 1131"/>
              <a:gd name="T32" fmla="*/ 2147483647 w 1566"/>
              <a:gd name="T33" fmla="*/ 2147483647 h 1131"/>
              <a:gd name="T34" fmla="*/ 2147483647 w 1566"/>
              <a:gd name="T35" fmla="*/ 2147483647 h 1131"/>
              <a:gd name="T36" fmla="*/ 0 w 1566"/>
              <a:gd name="T37" fmla="*/ 2147483647 h 1131"/>
              <a:gd name="T38" fmla="*/ 2147483647 w 1566"/>
              <a:gd name="T39" fmla="*/ 2147483647 h 1131"/>
              <a:gd name="T40" fmla="*/ 2147483647 w 1566"/>
              <a:gd name="T41" fmla="*/ 2147483647 h 1131"/>
              <a:gd name="T42" fmla="*/ 2147483647 w 1566"/>
              <a:gd name="T43" fmla="*/ 2147483647 h 1131"/>
              <a:gd name="T44" fmla="*/ 2147483647 w 1566"/>
              <a:gd name="T45" fmla="*/ 2147483647 h 1131"/>
              <a:gd name="T46" fmla="*/ 2147483647 w 1566"/>
              <a:gd name="T47" fmla="*/ 2147483647 h 1131"/>
              <a:gd name="T48" fmla="*/ 2147483647 w 1566"/>
              <a:gd name="T49" fmla="*/ 0 h 11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566"/>
              <a:gd name="T76" fmla="*/ 0 h 1131"/>
              <a:gd name="T77" fmla="*/ 1566 w 1566"/>
              <a:gd name="T78" fmla="*/ 1131 h 113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566" h="1131">
                <a:moveTo>
                  <a:pt x="1228" y="0"/>
                </a:moveTo>
                <a:lnTo>
                  <a:pt x="1481" y="82"/>
                </a:lnTo>
                <a:lnTo>
                  <a:pt x="1530" y="211"/>
                </a:lnTo>
                <a:lnTo>
                  <a:pt x="1385" y="342"/>
                </a:lnTo>
                <a:lnTo>
                  <a:pt x="1480" y="466"/>
                </a:lnTo>
                <a:lnTo>
                  <a:pt x="1470" y="607"/>
                </a:lnTo>
                <a:lnTo>
                  <a:pt x="1566" y="834"/>
                </a:lnTo>
                <a:lnTo>
                  <a:pt x="1210" y="834"/>
                </a:lnTo>
                <a:lnTo>
                  <a:pt x="1210" y="974"/>
                </a:lnTo>
                <a:lnTo>
                  <a:pt x="1344" y="1089"/>
                </a:lnTo>
                <a:lnTo>
                  <a:pt x="1289" y="1131"/>
                </a:lnTo>
                <a:lnTo>
                  <a:pt x="759" y="1012"/>
                </a:lnTo>
                <a:lnTo>
                  <a:pt x="735" y="703"/>
                </a:lnTo>
                <a:lnTo>
                  <a:pt x="632" y="698"/>
                </a:lnTo>
                <a:lnTo>
                  <a:pt x="529" y="785"/>
                </a:lnTo>
                <a:lnTo>
                  <a:pt x="369" y="773"/>
                </a:lnTo>
                <a:lnTo>
                  <a:pt x="362" y="665"/>
                </a:lnTo>
                <a:lnTo>
                  <a:pt x="71" y="726"/>
                </a:lnTo>
                <a:lnTo>
                  <a:pt x="0" y="595"/>
                </a:lnTo>
                <a:lnTo>
                  <a:pt x="307" y="504"/>
                </a:lnTo>
                <a:lnTo>
                  <a:pt x="562" y="85"/>
                </a:lnTo>
                <a:lnTo>
                  <a:pt x="638" y="5"/>
                </a:lnTo>
                <a:lnTo>
                  <a:pt x="776" y="45"/>
                </a:lnTo>
                <a:lnTo>
                  <a:pt x="963" y="45"/>
                </a:lnTo>
                <a:lnTo>
                  <a:pt x="1228" y="0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1" name="Freeform 31"/>
          <p:cNvSpPr>
            <a:spLocks/>
          </p:cNvSpPr>
          <p:nvPr/>
        </p:nvSpPr>
        <p:spPr bwMode="auto">
          <a:xfrm>
            <a:off x="4630738" y="2674938"/>
            <a:ext cx="787400" cy="835025"/>
          </a:xfrm>
          <a:custGeom>
            <a:avLst/>
            <a:gdLst>
              <a:gd name="T0" fmla="*/ 2147483647 w 770"/>
              <a:gd name="T1" fmla="*/ 0 h 847"/>
              <a:gd name="T2" fmla="*/ 0 w 770"/>
              <a:gd name="T3" fmla="*/ 2147483647 h 847"/>
              <a:gd name="T4" fmla="*/ 2147483647 w 770"/>
              <a:gd name="T5" fmla="*/ 2147483647 h 847"/>
              <a:gd name="T6" fmla="*/ 2147483647 w 770"/>
              <a:gd name="T7" fmla="*/ 2147483647 h 847"/>
              <a:gd name="T8" fmla="*/ 2147483647 w 770"/>
              <a:gd name="T9" fmla="*/ 2147483647 h 847"/>
              <a:gd name="T10" fmla="*/ 2147483647 w 770"/>
              <a:gd name="T11" fmla="*/ 2147483647 h 847"/>
              <a:gd name="T12" fmla="*/ 2147483647 w 770"/>
              <a:gd name="T13" fmla="*/ 2147483647 h 847"/>
              <a:gd name="T14" fmla="*/ 2147483647 w 770"/>
              <a:gd name="T15" fmla="*/ 2147483647 h 847"/>
              <a:gd name="T16" fmla="*/ 2147483647 w 770"/>
              <a:gd name="T17" fmla="*/ 2147483647 h 847"/>
              <a:gd name="T18" fmla="*/ 2147483647 w 770"/>
              <a:gd name="T19" fmla="*/ 2147483647 h 847"/>
              <a:gd name="T20" fmla="*/ 2147483647 w 770"/>
              <a:gd name="T21" fmla="*/ 2147483647 h 847"/>
              <a:gd name="T22" fmla="*/ 2147483647 w 770"/>
              <a:gd name="T23" fmla="*/ 0 h 8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70"/>
              <a:gd name="T37" fmla="*/ 0 h 847"/>
              <a:gd name="T38" fmla="*/ 770 w 770"/>
              <a:gd name="T39" fmla="*/ 847 h 8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70" h="847">
                <a:moveTo>
                  <a:pt x="173" y="0"/>
                </a:moveTo>
                <a:lnTo>
                  <a:pt x="0" y="431"/>
                </a:lnTo>
                <a:lnTo>
                  <a:pt x="30" y="674"/>
                </a:lnTo>
                <a:lnTo>
                  <a:pt x="405" y="847"/>
                </a:lnTo>
                <a:lnTo>
                  <a:pt x="523" y="777"/>
                </a:lnTo>
                <a:lnTo>
                  <a:pt x="709" y="728"/>
                </a:lnTo>
                <a:lnTo>
                  <a:pt x="770" y="598"/>
                </a:lnTo>
                <a:lnTo>
                  <a:pt x="535" y="457"/>
                </a:lnTo>
                <a:lnTo>
                  <a:pt x="548" y="330"/>
                </a:lnTo>
                <a:lnTo>
                  <a:pt x="504" y="302"/>
                </a:lnTo>
                <a:lnTo>
                  <a:pt x="541" y="192"/>
                </a:lnTo>
                <a:lnTo>
                  <a:pt x="173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2" name="Freeform 32"/>
          <p:cNvSpPr>
            <a:spLocks/>
          </p:cNvSpPr>
          <p:nvPr/>
        </p:nvSpPr>
        <p:spPr bwMode="auto">
          <a:xfrm>
            <a:off x="5016500" y="2901950"/>
            <a:ext cx="728663" cy="825500"/>
          </a:xfrm>
          <a:custGeom>
            <a:avLst/>
            <a:gdLst>
              <a:gd name="T0" fmla="*/ 2147483647 w 712"/>
              <a:gd name="T1" fmla="*/ 2147483647 h 838"/>
              <a:gd name="T2" fmla="*/ 2147483647 w 712"/>
              <a:gd name="T3" fmla="*/ 2147483647 h 838"/>
              <a:gd name="T4" fmla="*/ 2147483647 w 712"/>
              <a:gd name="T5" fmla="*/ 2147483647 h 838"/>
              <a:gd name="T6" fmla="*/ 2147483647 w 712"/>
              <a:gd name="T7" fmla="*/ 2147483647 h 838"/>
              <a:gd name="T8" fmla="*/ 2147483647 w 712"/>
              <a:gd name="T9" fmla="*/ 2147483647 h 838"/>
              <a:gd name="T10" fmla="*/ 2147483647 w 712"/>
              <a:gd name="T11" fmla="*/ 2147483647 h 838"/>
              <a:gd name="T12" fmla="*/ 0 w 712"/>
              <a:gd name="T13" fmla="*/ 2147483647 h 838"/>
              <a:gd name="T14" fmla="*/ 2147483647 w 712"/>
              <a:gd name="T15" fmla="*/ 2147483647 h 838"/>
              <a:gd name="T16" fmla="*/ 2147483647 w 712"/>
              <a:gd name="T17" fmla="*/ 2147483647 h 838"/>
              <a:gd name="T18" fmla="*/ 2147483647 w 712"/>
              <a:gd name="T19" fmla="*/ 0 h 838"/>
              <a:gd name="T20" fmla="*/ 2147483647 w 712"/>
              <a:gd name="T21" fmla="*/ 2147483647 h 838"/>
              <a:gd name="T22" fmla="*/ 2147483647 w 712"/>
              <a:gd name="T23" fmla="*/ 2147483647 h 83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12"/>
              <a:gd name="T37" fmla="*/ 0 h 838"/>
              <a:gd name="T38" fmla="*/ 712 w 712"/>
              <a:gd name="T39" fmla="*/ 838 h 83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12" h="838">
                <a:moveTo>
                  <a:pt x="165" y="102"/>
                </a:moveTo>
                <a:lnTo>
                  <a:pt x="155" y="231"/>
                </a:lnTo>
                <a:lnTo>
                  <a:pt x="389" y="370"/>
                </a:lnTo>
                <a:lnTo>
                  <a:pt x="330" y="499"/>
                </a:lnTo>
                <a:lnTo>
                  <a:pt x="147" y="543"/>
                </a:lnTo>
                <a:lnTo>
                  <a:pt x="26" y="618"/>
                </a:lnTo>
                <a:lnTo>
                  <a:pt x="0" y="706"/>
                </a:lnTo>
                <a:lnTo>
                  <a:pt x="98" y="838"/>
                </a:lnTo>
                <a:lnTo>
                  <a:pt x="478" y="611"/>
                </a:lnTo>
                <a:lnTo>
                  <a:pt x="712" y="0"/>
                </a:lnTo>
                <a:lnTo>
                  <a:pt x="367" y="146"/>
                </a:lnTo>
                <a:lnTo>
                  <a:pt x="165" y="102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3" name="Freeform 33" descr="25%"/>
          <p:cNvSpPr>
            <a:spLocks/>
          </p:cNvSpPr>
          <p:nvPr/>
        </p:nvSpPr>
        <p:spPr bwMode="auto">
          <a:xfrm>
            <a:off x="4567238" y="3336925"/>
            <a:ext cx="549275" cy="639763"/>
          </a:xfrm>
          <a:custGeom>
            <a:avLst/>
            <a:gdLst>
              <a:gd name="T0" fmla="*/ 2147483647 w 538"/>
              <a:gd name="T1" fmla="*/ 0 h 650"/>
              <a:gd name="T2" fmla="*/ 2147483647 w 538"/>
              <a:gd name="T3" fmla="*/ 2147483647 h 650"/>
              <a:gd name="T4" fmla="*/ 2147483647 w 538"/>
              <a:gd name="T5" fmla="*/ 2147483647 h 650"/>
              <a:gd name="T6" fmla="*/ 0 w 538"/>
              <a:gd name="T7" fmla="*/ 2147483647 h 650"/>
              <a:gd name="T8" fmla="*/ 2147483647 w 538"/>
              <a:gd name="T9" fmla="*/ 2147483647 h 650"/>
              <a:gd name="T10" fmla="*/ 2147483647 w 538"/>
              <a:gd name="T11" fmla="*/ 2147483647 h 650"/>
              <a:gd name="T12" fmla="*/ 2147483647 w 538"/>
              <a:gd name="T13" fmla="*/ 2147483647 h 650"/>
              <a:gd name="T14" fmla="*/ 2147483647 w 538"/>
              <a:gd name="T15" fmla="*/ 2147483647 h 650"/>
              <a:gd name="T16" fmla="*/ 2147483647 w 538"/>
              <a:gd name="T17" fmla="*/ 2147483647 h 650"/>
              <a:gd name="T18" fmla="*/ 2147483647 w 538"/>
              <a:gd name="T19" fmla="*/ 2147483647 h 650"/>
              <a:gd name="T20" fmla="*/ 2147483647 w 538"/>
              <a:gd name="T21" fmla="*/ 2147483647 h 650"/>
              <a:gd name="T22" fmla="*/ 2147483647 w 538"/>
              <a:gd name="T23" fmla="*/ 0 h 6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38"/>
              <a:gd name="T37" fmla="*/ 0 h 650"/>
              <a:gd name="T38" fmla="*/ 538 w 538"/>
              <a:gd name="T39" fmla="*/ 650 h 65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38" h="650">
                <a:moveTo>
                  <a:pt x="92" y="0"/>
                </a:moveTo>
                <a:lnTo>
                  <a:pt x="7" y="108"/>
                </a:lnTo>
                <a:lnTo>
                  <a:pt x="56" y="201"/>
                </a:lnTo>
                <a:lnTo>
                  <a:pt x="0" y="364"/>
                </a:lnTo>
                <a:lnTo>
                  <a:pt x="61" y="454"/>
                </a:lnTo>
                <a:lnTo>
                  <a:pt x="235" y="524"/>
                </a:lnTo>
                <a:lnTo>
                  <a:pt x="410" y="650"/>
                </a:lnTo>
                <a:lnTo>
                  <a:pt x="536" y="536"/>
                </a:lnTo>
                <a:lnTo>
                  <a:pt x="538" y="391"/>
                </a:lnTo>
                <a:lnTo>
                  <a:pt x="441" y="263"/>
                </a:lnTo>
                <a:lnTo>
                  <a:pt x="467" y="176"/>
                </a:lnTo>
                <a:lnTo>
                  <a:pt x="92" y="0"/>
                </a:lnTo>
                <a:close/>
              </a:path>
            </a:pathLst>
          </a:custGeom>
          <a:pattFill prst="pct25">
            <a:fgClr>
              <a:srgbClr val="FF0000"/>
            </a:fgClr>
            <a:bgClr>
              <a:srgbClr val="FFFFFF"/>
            </a:bgClr>
          </a:patt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4" name="Freeform 34"/>
          <p:cNvSpPr>
            <a:spLocks/>
          </p:cNvSpPr>
          <p:nvPr/>
        </p:nvSpPr>
        <p:spPr bwMode="auto">
          <a:xfrm>
            <a:off x="4205288" y="3448050"/>
            <a:ext cx="782637" cy="885825"/>
          </a:xfrm>
          <a:custGeom>
            <a:avLst/>
            <a:gdLst>
              <a:gd name="T0" fmla="*/ 2147483647 w 766"/>
              <a:gd name="T1" fmla="*/ 0 h 900"/>
              <a:gd name="T2" fmla="*/ 2147483647 w 766"/>
              <a:gd name="T3" fmla="*/ 0 h 900"/>
              <a:gd name="T4" fmla="*/ 2147483647 w 766"/>
              <a:gd name="T5" fmla="*/ 2147483647 h 900"/>
              <a:gd name="T6" fmla="*/ 2147483647 w 766"/>
              <a:gd name="T7" fmla="*/ 2147483647 h 900"/>
              <a:gd name="T8" fmla="*/ 2147483647 w 766"/>
              <a:gd name="T9" fmla="*/ 2147483647 h 900"/>
              <a:gd name="T10" fmla="*/ 2147483647 w 766"/>
              <a:gd name="T11" fmla="*/ 2147483647 h 900"/>
              <a:gd name="T12" fmla="*/ 2147483647 w 766"/>
              <a:gd name="T13" fmla="*/ 2147483647 h 900"/>
              <a:gd name="T14" fmla="*/ 2147483647 w 766"/>
              <a:gd name="T15" fmla="*/ 2147483647 h 900"/>
              <a:gd name="T16" fmla="*/ 2147483647 w 766"/>
              <a:gd name="T17" fmla="*/ 2147483647 h 900"/>
              <a:gd name="T18" fmla="*/ 2147483647 w 766"/>
              <a:gd name="T19" fmla="*/ 2147483647 h 900"/>
              <a:gd name="T20" fmla="*/ 2147483647 w 766"/>
              <a:gd name="T21" fmla="*/ 2147483647 h 900"/>
              <a:gd name="T22" fmla="*/ 2147483647 w 766"/>
              <a:gd name="T23" fmla="*/ 2147483647 h 900"/>
              <a:gd name="T24" fmla="*/ 2147483647 w 766"/>
              <a:gd name="T25" fmla="*/ 2147483647 h 900"/>
              <a:gd name="T26" fmla="*/ 2147483647 w 766"/>
              <a:gd name="T27" fmla="*/ 2147483647 h 900"/>
              <a:gd name="T28" fmla="*/ 2147483647 w 766"/>
              <a:gd name="T29" fmla="*/ 2147483647 h 900"/>
              <a:gd name="T30" fmla="*/ 0 w 766"/>
              <a:gd name="T31" fmla="*/ 2147483647 h 900"/>
              <a:gd name="T32" fmla="*/ 2147483647 w 766"/>
              <a:gd name="T33" fmla="*/ 2147483647 h 900"/>
              <a:gd name="T34" fmla="*/ 2147483647 w 766"/>
              <a:gd name="T35" fmla="*/ 0 h 9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66"/>
              <a:gd name="T55" fmla="*/ 0 h 900"/>
              <a:gd name="T56" fmla="*/ 766 w 766"/>
              <a:gd name="T57" fmla="*/ 900 h 9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66" h="900">
                <a:moveTo>
                  <a:pt x="96" y="0"/>
                </a:moveTo>
                <a:lnTo>
                  <a:pt x="364" y="0"/>
                </a:lnTo>
                <a:lnTo>
                  <a:pt x="415" y="85"/>
                </a:lnTo>
                <a:lnTo>
                  <a:pt x="356" y="252"/>
                </a:lnTo>
                <a:lnTo>
                  <a:pt x="416" y="340"/>
                </a:lnTo>
                <a:lnTo>
                  <a:pt x="596" y="412"/>
                </a:lnTo>
                <a:lnTo>
                  <a:pt x="766" y="539"/>
                </a:lnTo>
                <a:lnTo>
                  <a:pt x="614" y="686"/>
                </a:lnTo>
                <a:lnTo>
                  <a:pt x="694" y="786"/>
                </a:lnTo>
                <a:lnTo>
                  <a:pt x="658" y="900"/>
                </a:lnTo>
                <a:lnTo>
                  <a:pt x="423" y="899"/>
                </a:lnTo>
                <a:lnTo>
                  <a:pt x="356" y="810"/>
                </a:lnTo>
                <a:lnTo>
                  <a:pt x="176" y="747"/>
                </a:lnTo>
                <a:lnTo>
                  <a:pt x="80" y="528"/>
                </a:lnTo>
                <a:lnTo>
                  <a:pt x="98" y="384"/>
                </a:lnTo>
                <a:lnTo>
                  <a:pt x="0" y="260"/>
                </a:lnTo>
                <a:lnTo>
                  <a:pt x="145" y="129"/>
                </a:lnTo>
                <a:lnTo>
                  <a:pt x="96" y="0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5" name="Freeform 35"/>
          <p:cNvSpPr>
            <a:spLocks/>
          </p:cNvSpPr>
          <p:nvPr/>
        </p:nvSpPr>
        <p:spPr bwMode="auto">
          <a:xfrm>
            <a:off x="4341812" y="4345603"/>
            <a:ext cx="625475" cy="1033463"/>
          </a:xfrm>
          <a:custGeom>
            <a:avLst/>
            <a:gdLst>
              <a:gd name="T0" fmla="*/ 2147483647 w 612"/>
              <a:gd name="T1" fmla="*/ 2147483647 h 1051"/>
              <a:gd name="T2" fmla="*/ 2147483647 w 612"/>
              <a:gd name="T3" fmla="*/ 0 h 1051"/>
              <a:gd name="T4" fmla="*/ 2147483647 w 612"/>
              <a:gd name="T5" fmla="*/ 2147483647 h 1051"/>
              <a:gd name="T6" fmla="*/ 2147483647 w 612"/>
              <a:gd name="T7" fmla="*/ 2147483647 h 1051"/>
              <a:gd name="T8" fmla="*/ 2147483647 w 612"/>
              <a:gd name="T9" fmla="*/ 2147483647 h 1051"/>
              <a:gd name="T10" fmla="*/ 2147483647 w 612"/>
              <a:gd name="T11" fmla="*/ 2147483647 h 1051"/>
              <a:gd name="T12" fmla="*/ 2147483647 w 612"/>
              <a:gd name="T13" fmla="*/ 2147483647 h 1051"/>
              <a:gd name="T14" fmla="*/ 0 w 612"/>
              <a:gd name="T15" fmla="*/ 2147483647 h 1051"/>
              <a:gd name="T16" fmla="*/ 2147483647 w 612"/>
              <a:gd name="T17" fmla="*/ 2147483647 h 1051"/>
              <a:gd name="T18" fmla="*/ 2147483647 w 612"/>
              <a:gd name="T19" fmla="*/ 2147483647 h 1051"/>
              <a:gd name="T20" fmla="*/ 2147483647 w 612"/>
              <a:gd name="T21" fmla="*/ 2147483647 h 1051"/>
              <a:gd name="T22" fmla="*/ 2147483647 w 612"/>
              <a:gd name="T23" fmla="*/ 2147483647 h 1051"/>
              <a:gd name="T24" fmla="*/ 2147483647 w 612"/>
              <a:gd name="T25" fmla="*/ 2147483647 h 1051"/>
              <a:gd name="T26" fmla="*/ 2147483647 w 612"/>
              <a:gd name="T27" fmla="*/ 2147483647 h 1051"/>
              <a:gd name="T28" fmla="*/ 2147483647 w 612"/>
              <a:gd name="T29" fmla="*/ 2147483647 h 1051"/>
              <a:gd name="T30" fmla="*/ 2147483647 w 612"/>
              <a:gd name="T31" fmla="*/ 2147483647 h 105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12"/>
              <a:gd name="T49" fmla="*/ 0 h 1051"/>
              <a:gd name="T50" fmla="*/ 612 w 612"/>
              <a:gd name="T51" fmla="*/ 1051 h 105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12" h="1051">
                <a:moveTo>
                  <a:pt x="289" y="3"/>
                </a:moveTo>
                <a:lnTo>
                  <a:pt x="516" y="0"/>
                </a:lnTo>
                <a:lnTo>
                  <a:pt x="612" y="100"/>
                </a:lnTo>
                <a:lnTo>
                  <a:pt x="560" y="379"/>
                </a:lnTo>
                <a:lnTo>
                  <a:pt x="318" y="707"/>
                </a:lnTo>
                <a:lnTo>
                  <a:pt x="235" y="930"/>
                </a:lnTo>
                <a:lnTo>
                  <a:pt x="52" y="1051"/>
                </a:lnTo>
                <a:lnTo>
                  <a:pt x="0" y="797"/>
                </a:lnTo>
                <a:lnTo>
                  <a:pt x="137" y="425"/>
                </a:lnTo>
                <a:lnTo>
                  <a:pt x="18" y="361"/>
                </a:lnTo>
                <a:lnTo>
                  <a:pt x="161" y="240"/>
                </a:lnTo>
                <a:lnTo>
                  <a:pt x="184" y="301"/>
                </a:lnTo>
                <a:lnTo>
                  <a:pt x="263" y="359"/>
                </a:lnTo>
                <a:lnTo>
                  <a:pt x="359" y="294"/>
                </a:lnTo>
                <a:lnTo>
                  <a:pt x="269" y="152"/>
                </a:lnTo>
                <a:lnTo>
                  <a:pt x="289" y="3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6" name="Freeform 36"/>
          <p:cNvSpPr>
            <a:spLocks/>
          </p:cNvSpPr>
          <p:nvPr/>
        </p:nvSpPr>
        <p:spPr bwMode="auto">
          <a:xfrm>
            <a:off x="5062538" y="4376738"/>
            <a:ext cx="330200" cy="866775"/>
          </a:xfrm>
          <a:custGeom>
            <a:avLst/>
            <a:gdLst>
              <a:gd name="T0" fmla="*/ 2147483647 w 323"/>
              <a:gd name="T1" fmla="*/ 0 h 881"/>
              <a:gd name="T2" fmla="*/ 2147483647 w 323"/>
              <a:gd name="T3" fmla="*/ 2147483647 h 881"/>
              <a:gd name="T4" fmla="*/ 2147483647 w 323"/>
              <a:gd name="T5" fmla="*/ 2147483647 h 881"/>
              <a:gd name="T6" fmla="*/ 2147483647 w 323"/>
              <a:gd name="T7" fmla="*/ 2147483647 h 881"/>
              <a:gd name="T8" fmla="*/ 0 w 323"/>
              <a:gd name="T9" fmla="*/ 2147483647 h 881"/>
              <a:gd name="T10" fmla="*/ 2147483647 w 323"/>
              <a:gd name="T11" fmla="*/ 2147483647 h 881"/>
              <a:gd name="T12" fmla="*/ 2147483647 w 323"/>
              <a:gd name="T13" fmla="*/ 2147483647 h 881"/>
              <a:gd name="T14" fmla="*/ 2147483647 w 323"/>
              <a:gd name="T15" fmla="*/ 2147483647 h 881"/>
              <a:gd name="T16" fmla="*/ 2147483647 w 323"/>
              <a:gd name="T17" fmla="*/ 0 h 8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3"/>
              <a:gd name="T28" fmla="*/ 0 h 881"/>
              <a:gd name="T29" fmla="*/ 323 w 323"/>
              <a:gd name="T30" fmla="*/ 881 h 88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3" h="881">
                <a:moveTo>
                  <a:pt x="268" y="0"/>
                </a:moveTo>
                <a:lnTo>
                  <a:pt x="180" y="226"/>
                </a:lnTo>
                <a:lnTo>
                  <a:pt x="42" y="308"/>
                </a:lnTo>
                <a:lnTo>
                  <a:pt x="72" y="541"/>
                </a:lnTo>
                <a:lnTo>
                  <a:pt x="0" y="670"/>
                </a:lnTo>
                <a:lnTo>
                  <a:pt x="6" y="881"/>
                </a:lnTo>
                <a:lnTo>
                  <a:pt x="219" y="790"/>
                </a:lnTo>
                <a:lnTo>
                  <a:pt x="323" y="347"/>
                </a:lnTo>
                <a:lnTo>
                  <a:pt x="268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7" name="Freeform 37"/>
          <p:cNvSpPr>
            <a:spLocks/>
          </p:cNvSpPr>
          <p:nvPr/>
        </p:nvSpPr>
        <p:spPr bwMode="auto">
          <a:xfrm>
            <a:off x="3917950" y="4630738"/>
            <a:ext cx="566738" cy="554037"/>
          </a:xfrm>
          <a:custGeom>
            <a:avLst/>
            <a:gdLst>
              <a:gd name="T0" fmla="*/ 0 w 554"/>
              <a:gd name="T1" fmla="*/ 2147483647 h 562"/>
              <a:gd name="T2" fmla="*/ 2147483647 w 554"/>
              <a:gd name="T3" fmla="*/ 0 h 562"/>
              <a:gd name="T4" fmla="*/ 2147483647 w 554"/>
              <a:gd name="T5" fmla="*/ 2147483647 h 562"/>
              <a:gd name="T6" fmla="*/ 2147483647 w 554"/>
              <a:gd name="T7" fmla="*/ 2147483647 h 562"/>
              <a:gd name="T8" fmla="*/ 2147483647 w 554"/>
              <a:gd name="T9" fmla="*/ 2147483647 h 562"/>
              <a:gd name="T10" fmla="*/ 0 w 554"/>
              <a:gd name="T11" fmla="*/ 2147483647 h 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4"/>
              <a:gd name="T19" fmla="*/ 0 h 562"/>
              <a:gd name="T20" fmla="*/ 554 w 554"/>
              <a:gd name="T21" fmla="*/ 562 h 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4" h="562">
                <a:moveTo>
                  <a:pt x="0" y="259"/>
                </a:moveTo>
                <a:lnTo>
                  <a:pt x="322" y="0"/>
                </a:lnTo>
                <a:lnTo>
                  <a:pt x="554" y="119"/>
                </a:lnTo>
                <a:lnTo>
                  <a:pt x="419" y="493"/>
                </a:lnTo>
                <a:lnTo>
                  <a:pt x="216" y="562"/>
                </a:lnTo>
                <a:lnTo>
                  <a:pt x="0" y="259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8" name="Freeform 38"/>
          <p:cNvSpPr>
            <a:spLocks/>
          </p:cNvSpPr>
          <p:nvPr/>
        </p:nvSpPr>
        <p:spPr bwMode="auto">
          <a:xfrm>
            <a:off x="3630613" y="4183063"/>
            <a:ext cx="879475" cy="706437"/>
          </a:xfrm>
          <a:custGeom>
            <a:avLst/>
            <a:gdLst>
              <a:gd name="T0" fmla="*/ 2147483647 w 859"/>
              <a:gd name="T1" fmla="*/ 2147483647 h 719"/>
              <a:gd name="T2" fmla="*/ 2147483647 w 859"/>
              <a:gd name="T3" fmla="*/ 0 h 719"/>
              <a:gd name="T4" fmla="*/ 2147483647 w 859"/>
              <a:gd name="T5" fmla="*/ 2147483647 h 719"/>
              <a:gd name="T6" fmla="*/ 2147483647 w 859"/>
              <a:gd name="T7" fmla="*/ 2147483647 h 719"/>
              <a:gd name="T8" fmla="*/ 2147483647 w 859"/>
              <a:gd name="T9" fmla="*/ 2147483647 h 719"/>
              <a:gd name="T10" fmla="*/ 2147483647 w 859"/>
              <a:gd name="T11" fmla="*/ 2147483647 h 719"/>
              <a:gd name="T12" fmla="*/ 2147483647 w 859"/>
              <a:gd name="T13" fmla="*/ 2147483647 h 719"/>
              <a:gd name="T14" fmla="*/ 2147483647 w 859"/>
              <a:gd name="T15" fmla="*/ 2147483647 h 719"/>
              <a:gd name="T16" fmla="*/ 2147483647 w 859"/>
              <a:gd name="T17" fmla="*/ 2147483647 h 719"/>
              <a:gd name="T18" fmla="*/ 0 w 859"/>
              <a:gd name="T19" fmla="*/ 2147483647 h 719"/>
              <a:gd name="T20" fmla="*/ 2147483647 w 859"/>
              <a:gd name="T21" fmla="*/ 2147483647 h 719"/>
              <a:gd name="T22" fmla="*/ 2147483647 w 859"/>
              <a:gd name="T23" fmla="*/ 2147483647 h 719"/>
              <a:gd name="T24" fmla="*/ 2147483647 w 859"/>
              <a:gd name="T25" fmla="*/ 2147483647 h 719"/>
              <a:gd name="T26" fmla="*/ 2147483647 w 859"/>
              <a:gd name="T27" fmla="*/ 2147483647 h 719"/>
              <a:gd name="T28" fmla="*/ 2147483647 w 859"/>
              <a:gd name="T29" fmla="*/ 2147483647 h 719"/>
              <a:gd name="T30" fmla="*/ 2147483647 w 859"/>
              <a:gd name="T31" fmla="*/ 2147483647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59"/>
              <a:gd name="T49" fmla="*/ 0 h 719"/>
              <a:gd name="T50" fmla="*/ 859 w 85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59" h="719">
                <a:moveTo>
                  <a:pt x="385" y="1"/>
                </a:moveTo>
                <a:lnTo>
                  <a:pt x="738" y="0"/>
                </a:lnTo>
                <a:lnTo>
                  <a:pt x="805" y="140"/>
                </a:lnTo>
                <a:lnTo>
                  <a:pt x="805" y="279"/>
                </a:lnTo>
                <a:lnTo>
                  <a:pt x="859" y="390"/>
                </a:lnTo>
                <a:lnTo>
                  <a:pt x="717" y="513"/>
                </a:lnTo>
                <a:lnTo>
                  <a:pt x="604" y="459"/>
                </a:lnTo>
                <a:lnTo>
                  <a:pt x="282" y="719"/>
                </a:lnTo>
                <a:lnTo>
                  <a:pt x="103" y="632"/>
                </a:lnTo>
                <a:lnTo>
                  <a:pt x="0" y="425"/>
                </a:lnTo>
                <a:lnTo>
                  <a:pt x="166" y="338"/>
                </a:lnTo>
                <a:lnTo>
                  <a:pt x="94" y="215"/>
                </a:lnTo>
                <a:lnTo>
                  <a:pt x="467" y="297"/>
                </a:lnTo>
                <a:lnTo>
                  <a:pt x="521" y="260"/>
                </a:lnTo>
                <a:lnTo>
                  <a:pt x="385" y="150"/>
                </a:lnTo>
                <a:lnTo>
                  <a:pt x="385" y="1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69" name="Freeform 39"/>
          <p:cNvSpPr>
            <a:spLocks/>
          </p:cNvSpPr>
          <p:nvPr/>
        </p:nvSpPr>
        <p:spPr bwMode="auto">
          <a:xfrm>
            <a:off x="4378325" y="4176713"/>
            <a:ext cx="331788" cy="509587"/>
          </a:xfrm>
          <a:custGeom>
            <a:avLst/>
            <a:gdLst>
              <a:gd name="T0" fmla="*/ 0 w 325"/>
              <a:gd name="T1" fmla="*/ 0 h 516"/>
              <a:gd name="T2" fmla="*/ 2147483647 w 325"/>
              <a:gd name="T3" fmla="*/ 2147483647 h 516"/>
              <a:gd name="T4" fmla="*/ 2147483647 w 325"/>
              <a:gd name="T5" fmla="*/ 2147483647 h 516"/>
              <a:gd name="T6" fmla="*/ 2147483647 w 325"/>
              <a:gd name="T7" fmla="*/ 2147483647 h 516"/>
              <a:gd name="T8" fmla="*/ 2147483647 w 325"/>
              <a:gd name="T9" fmla="*/ 2147483647 h 516"/>
              <a:gd name="T10" fmla="*/ 2147483647 w 325"/>
              <a:gd name="T11" fmla="*/ 2147483647 h 516"/>
              <a:gd name="T12" fmla="*/ 2147483647 w 325"/>
              <a:gd name="T13" fmla="*/ 2147483647 h 516"/>
              <a:gd name="T14" fmla="*/ 2147483647 w 325"/>
              <a:gd name="T15" fmla="*/ 2147483647 h 516"/>
              <a:gd name="T16" fmla="*/ 2147483647 w 325"/>
              <a:gd name="T17" fmla="*/ 2147483647 h 516"/>
              <a:gd name="T18" fmla="*/ 2147483647 w 325"/>
              <a:gd name="T19" fmla="*/ 2147483647 h 516"/>
              <a:gd name="T20" fmla="*/ 0 w 325"/>
              <a:gd name="T21" fmla="*/ 0 h 5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25"/>
              <a:gd name="T34" fmla="*/ 0 h 516"/>
              <a:gd name="T35" fmla="*/ 325 w 325"/>
              <a:gd name="T36" fmla="*/ 516 h 5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25" h="516">
                <a:moveTo>
                  <a:pt x="0" y="0"/>
                </a:moveTo>
                <a:lnTo>
                  <a:pt x="187" y="67"/>
                </a:lnTo>
                <a:lnTo>
                  <a:pt x="258" y="158"/>
                </a:lnTo>
                <a:lnTo>
                  <a:pt x="235" y="307"/>
                </a:lnTo>
                <a:lnTo>
                  <a:pt x="325" y="448"/>
                </a:lnTo>
                <a:lnTo>
                  <a:pt x="227" y="516"/>
                </a:lnTo>
                <a:lnTo>
                  <a:pt x="145" y="459"/>
                </a:lnTo>
                <a:lnTo>
                  <a:pt x="119" y="385"/>
                </a:lnTo>
                <a:lnTo>
                  <a:pt x="68" y="284"/>
                </a:lnTo>
                <a:lnTo>
                  <a:pt x="67" y="144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0" name="Freeform 40"/>
          <p:cNvSpPr>
            <a:spLocks/>
          </p:cNvSpPr>
          <p:nvPr/>
        </p:nvSpPr>
        <p:spPr bwMode="auto">
          <a:xfrm>
            <a:off x="2865438" y="4014788"/>
            <a:ext cx="942975" cy="790575"/>
          </a:xfrm>
          <a:custGeom>
            <a:avLst/>
            <a:gdLst>
              <a:gd name="T0" fmla="*/ 0 w 923"/>
              <a:gd name="T1" fmla="*/ 2147483647 h 802"/>
              <a:gd name="T2" fmla="*/ 2147483647 w 923"/>
              <a:gd name="T3" fmla="*/ 0 h 802"/>
              <a:gd name="T4" fmla="*/ 2147483647 w 923"/>
              <a:gd name="T5" fmla="*/ 2147483647 h 802"/>
              <a:gd name="T6" fmla="*/ 2147483647 w 923"/>
              <a:gd name="T7" fmla="*/ 2147483647 h 802"/>
              <a:gd name="T8" fmla="*/ 2147483647 w 923"/>
              <a:gd name="T9" fmla="*/ 2147483647 h 802"/>
              <a:gd name="T10" fmla="*/ 2147483647 w 923"/>
              <a:gd name="T11" fmla="*/ 2147483647 h 802"/>
              <a:gd name="T12" fmla="*/ 2147483647 w 923"/>
              <a:gd name="T13" fmla="*/ 2147483647 h 802"/>
              <a:gd name="T14" fmla="*/ 2147483647 w 923"/>
              <a:gd name="T15" fmla="*/ 2147483647 h 802"/>
              <a:gd name="T16" fmla="*/ 2147483647 w 923"/>
              <a:gd name="T17" fmla="*/ 2147483647 h 802"/>
              <a:gd name="T18" fmla="*/ 2147483647 w 923"/>
              <a:gd name="T19" fmla="*/ 2147483647 h 802"/>
              <a:gd name="T20" fmla="*/ 2147483647 w 923"/>
              <a:gd name="T21" fmla="*/ 2147483647 h 802"/>
              <a:gd name="T22" fmla="*/ 2147483647 w 923"/>
              <a:gd name="T23" fmla="*/ 2147483647 h 802"/>
              <a:gd name="T24" fmla="*/ 2147483647 w 923"/>
              <a:gd name="T25" fmla="*/ 2147483647 h 802"/>
              <a:gd name="T26" fmla="*/ 2147483647 w 923"/>
              <a:gd name="T27" fmla="*/ 2147483647 h 802"/>
              <a:gd name="T28" fmla="*/ 2147483647 w 923"/>
              <a:gd name="T29" fmla="*/ 2147483647 h 802"/>
              <a:gd name="T30" fmla="*/ 0 w 923"/>
              <a:gd name="T31" fmla="*/ 2147483647 h 80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23"/>
              <a:gd name="T49" fmla="*/ 0 h 802"/>
              <a:gd name="T50" fmla="*/ 923 w 923"/>
              <a:gd name="T51" fmla="*/ 802 h 80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23" h="802">
                <a:moveTo>
                  <a:pt x="0" y="62"/>
                </a:moveTo>
                <a:lnTo>
                  <a:pt x="298" y="0"/>
                </a:lnTo>
                <a:lnTo>
                  <a:pt x="303" y="113"/>
                </a:lnTo>
                <a:lnTo>
                  <a:pt x="460" y="119"/>
                </a:lnTo>
                <a:lnTo>
                  <a:pt x="554" y="39"/>
                </a:lnTo>
                <a:lnTo>
                  <a:pt x="665" y="42"/>
                </a:lnTo>
                <a:lnTo>
                  <a:pt x="690" y="353"/>
                </a:lnTo>
                <a:lnTo>
                  <a:pt x="850" y="387"/>
                </a:lnTo>
                <a:lnTo>
                  <a:pt x="923" y="511"/>
                </a:lnTo>
                <a:lnTo>
                  <a:pt x="755" y="593"/>
                </a:lnTo>
                <a:lnTo>
                  <a:pt x="857" y="802"/>
                </a:lnTo>
                <a:lnTo>
                  <a:pt x="18" y="802"/>
                </a:lnTo>
                <a:lnTo>
                  <a:pt x="177" y="497"/>
                </a:lnTo>
                <a:lnTo>
                  <a:pt x="80" y="353"/>
                </a:lnTo>
                <a:lnTo>
                  <a:pt x="97" y="229"/>
                </a:lnTo>
                <a:lnTo>
                  <a:pt x="0" y="62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1" name="Freeform 41"/>
          <p:cNvSpPr>
            <a:spLocks/>
          </p:cNvSpPr>
          <p:nvPr/>
        </p:nvSpPr>
        <p:spPr bwMode="auto">
          <a:xfrm>
            <a:off x="2882900" y="4800600"/>
            <a:ext cx="1047750" cy="731838"/>
          </a:xfrm>
          <a:custGeom>
            <a:avLst/>
            <a:gdLst>
              <a:gd name="T0" fmla="*/ 0 w 1025"/>
              <a:gd name="T1" fmla="*/ 0 h 743"/>
              <a:gd name="T2" fmla="*/ 2147483647 w 1025"/>
              <a:gd name="T3" fmla="*/ 0 h 743"/>
              <a:gd name="T4" fmla="*/ 2147483647 w 1025"/>
              <a:gd name="T5" fmla="*/ 2147483647 h 743"/>
              <a:gd name="T6" fmla="*/ 2147483647 w 1025"/>
              <a:gd name="T7" fmla="*/ 2147483647 h 743"/>
              <a:gd name="T8" fmla="*/ 2147483647 w 1025"/>
              <a:gd name="T9" fmla="*/ 2147483647 h 743"/>
              <a:gd name="T10" fmla="*/ 2147483647 w 1025"/>
              <a:gd name="T11" fmla="*/ 2147483647 h 743"/>
              <a:gd name="T12" fmla="*/ 2147483647 w 1025"/>
              <a:gd name="T13" fmla="*/ 2147483647 h 743"/>
              <a:gd name="T14" fmla="*/ 2147483647 w 1025"/>
              <a:gd name="T15" fmla="*/ 2147483647 h 743"/>
              <a:gd name="T16" fmla="*/ 2147483647 w 1025"/>
              <a:gd name="T17" fmla="*/ 2147483647 h 743"/>
              <a:gd name="T18" fmla="*/ 0 w 1025"/>
              <a:gd name="T19" fmla="*/ 0 h 7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5"/>
              <a:gd name="T31" fmla="*/ 0 h 743"/>
              <a:gd name="T32" fmla="*/ 1025 w 1025"/>
              <a:gd name="T33" fmla="*/ 743 h 74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5" h="743">
                <a:moveTo>
                  <a:pt x="0" y="0"/>
                </a:moveTo>
                <a:lnTo>
                  <a:pt x="827" y="0"/>
                </a:lnTo>
                <a:lnTo>
                  <a:pt x="1025" y="92"/>
                </a:lnTo>
                <a:lnTo>
                  <a:pt x="755" y="111"/>
                </a:lnTo>
                <a:lnTo>
                  <a:pt x="719" y="306"/>
                </a:lnTo>
                <a:lnTo>
                  <a:pt x="623" y="306"/>
                </a:lnTo>
                <a:lnTo>
                  <a:pt x="621" y="743"/>
                </a:lnTo>
                <a:lnTo>
                  <a:pt x="308" y="719"/>
                </a:lnTo>
                <a:lnTo>
                  <a:pt x="196" y="410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2" name="Freeform 42"/>
          <p:cNvSpPr>
            <a:spLocks/>
          </p:cNvSpPr>
          <p:nvPr/>
        </p:nvSpPr>
        <p:spPr bwMode="auto">
          <a:xfrm>
            <a:off x="3513138" y="4887913"/>
            <a:ext cx="625475" cy="568325"/>
          </a:xfrm>
          <a:custGeom>
            <a:avLst/>
            <a:gdLst>
              <a:gd name="T0" fmla="*/ 2147483647 w 613"/>
              <a:gd name="T1" fmla="*/ 2147483647 h 579"/>
              <a:gd name="T2" fmla="*/ 2147483647 w 613"/>
              <a:gd name="T3" fmla="*/ 0 h 579"/>
              <a:gd name="T4" fmla="*/ 2147483647 w 613"/>
              <a:gd name="T5" fmla="*/ 2147483647 h 579"/>
              <a:gd name="T6" fmla="*/ 2147483647 w 613"/>
              <a:gd name="T7" fmla="*/ 2147483647 h 579"/>
              <a:gd name="T8" fmla="*/ 2147483647 w 613"/>
              <a:gd name="T9" fmla="*/ 2147483647 h 579"/>
              <a:gd name="T10" fmla="*/ 2147483647 w 613"/>
              <a:gd name="T11" fmla="*/ 2147483647 h 579"/>
              <a:gd name="T12" fmla="*/ 0 w 613"/>
              <a:gd name="T13" fmla="*/ 2147483647 h 579"/>
              <a:gd name="T14" fmla="*/ 0 w 613"/>
              <a:gd name="T15" fmla="*/ 2147483647 h 579"/>
              <a:gd name="T16" fmla="*/ 2147483647 w 613"/>
              <a:gd name="T17" fmla="*/ 2147483647 h 579"/>
              <a:gd name="T18" fmla="*/ 2147483647 w 613"/>
              <a:gd name="T19" fmla="*/ 2147483647 h 5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3"/>
              <a:gd name="T31" fmla="*/ 0 h 579"/>
              <a:gd name="T32" fmla="*/ 613 w 613"/>
              <a:gd name="T33" fmla="*/ 579 h 5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3" h="579">
                <a:moveTo>
                  <a:pt x="139" y="17"/>
                </a:moveTo>
                <a:lnTo>
                  <a:pt x="399" y="0"/>
                </a:lnTo>
                <a:lnTo>
                  <a:pt x="613" y="301"/>
                </a:lnTo>
                <a:lnTo>
                  <a:pt x="314" y="499"/>
                </a:lnTo>
                <a:lnTo>
                  <a:pt x="223" y="464"/>
                </a:lnTo>
                <a:lnTo>
                  <a:pt x="103" y="579"/>
                </a:lnTo>
                <a:lnTo>
                  <a:pt x="0" y="433"/>
                </a:lnTo>
                <a:lnTo>
                  <a:pt x="0" y="218"/>
                </a:lnTo>
                <a:lnTo>
                  <a:pt x="98" y="214"/>
                </a:lnTo>
                <a:lnTo>
                  <a:pt x="139" y="17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3" name="Freeform 43"/>
          <p:cNvSpPr>
            <a:spLocks/>
          </p:cNvSpPr>
          <p:nvPr/>
        </p:nvSpPr>
        <p:spPr bwMode="auto">
          <a:xfrm>
            <a:off x="3195638" y="5116513"/>
            <a:ext cx="1198562" cy="819150"/>
          </a:xfrm>
          <a:custGeom>
            <a:avLst/>
            <a:gdLst>
              <a:gd name="T0" fmla="*/ 0 w 1171"/>
              <a:gd name="T1" fmla="*/ 2147483647 h 834"/>
              <a:gd name="T2" fmla="*/ 2147483647 w 1171"/>
              <a:gd name="T3" fmla="*/ 2147483647 h 834"/>
              <a:gd name="T4" fmla="*/ 2147483647 w 1171"/>
              <a:gd name="T5" fmla="*/ 2147483647 h 834"/>
              <a:gd name="T6" fmla="*/ 2147483647 w 1171"/>
              <a:gd name="T7" fmla="*/ 2147483647 h 834"/>
              <a:gd name="T8" fmla="*/ 2147483647 w 1171"/>
              <a:gd name="T9" fmla="*/ 2147483647 h 834"/>
              <a:gd name="T10" fmla="*/ 2147483647 w 1171"/>
              <a:gd name="T11" fmla="*/ 2147483647 h 834"/>
              <a:gd name="T12" fmla="*/ 2147483647 w 1171"/>
              <a:gd name="T13" fmla="*/ 2147483647 h 834"/>
              <a:gd name="T14" fmla="*/ 2147483647 w 1171"/>
              <a:gd name="T15" fmla="*/ 0 h 834"/>
              <a:gd name="T16" fmla="*/ 2147483647 w 1171"/>
              <a:gd name="T17" fmla="*/ 2147483647 h 834"/>
              <a:gd name="T18" fmla="*/ 2147483647 w 1171"/>
              <a:gd name="T19" fmla="*/ 2147483647 h 834"/>
              <a:gd name="T20" fmla="*/ 2147483647 w 1171"/>
              <a:gd name="T21" fmla="*/ 2147483647 h 834"/>
              <a:gd name="T22" fmla="*/ 2147483647 w 1171"/>
              <a:gd name="T23" fmla="*/ 2147483647 h 834"/>
              <a:gd name="T24" fmla="*/ 2147483647 w 1171"/>
              <a:gd name="T25" fmla="*/ 2147483647 h 834"/>
              <a:gd name="T26" fmla="*/ 0 w 1171"/>
              <a:gd name="T27" fmla="*/ 2147483647 h 83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71"/>
              <a:gd name="T43" fmla="*/ 0 h 834"/>
              <a:gd name="T44" fmla="*/ 1171 w 1171"/>
              <a:gd name="T45" fmla="*/ 834 h 83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71" h="834">
                <a:moveTo>
                  <a:pt x="0" y="397"/>
                </a:moveTo>
                <a:lnTo>
                  <a:pt x="310" y="417"/>
                </a:lnTo>
                <a:lnTo>
                  <a:pt x="312" y="205"/>
                </a:lnTo>
                <a:lnTo>
                  <a:pt x="416" y="342"/>
                </a:lnTo>
                <a:lnTo>
                  <a:pt x="531" y="227"/>
                </a:lnTo>
                <a:lnTo>
                  <a:pt x="615" y="260"/>
                </a:lnTo>
                <a:lnTo>
                  <a:pt x="918" y="66"/>
                </a:lnTo>
                <a:lnTo>
                  <a:pt x="1120" y="0"/>
                </a:lnTo>
                <a:lnTo>
                  <a:pt x="1171" y="245"/>
                </a:lnTo>
                <a:lnTo>
                  <a:pt x="1124" y="410"/>
                </a:lnTo>
                <a:lnTo>
                  <a:pt x="941" y="611"/>
                </a:lnTo>
                <a:lnTo>
                  <a:pt x="501" y="804"/>
                </a:lnTo>
                <a:lnTo>
                  <a:pt x="250" y="834"/>
                </a:lnTo>
                <a:lnTo>
                  <a:pt x="0" y="397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4" name="Freeform 44"/>
          <p:cNvSpPr>
            <a:spLocks/>
          </p:cNvSpPr>
          <p:nvPr/>
        </p:nvSpPr>
        <p:spPr bwMode="auto">
          <a:xfrm>
            <a:off x="871538" y="2795588"/>
            <a:ext cx="168275" cy="31750"/>
          </a:xfrm>
          <a:custGeom>
            <a:avLst/>
            <a:gdLst>
              <a:gd name="T0" fmla="*/ 0 w 165"/>
              <a:gd name="T1" fmla="*/ 2147483647 h 33"/>
              <a:gd name="T2" fmla="*/ 2147483647 w 165"/>
              <a:gd name="T3" fmla="*/ 2147483647 h 33"/>
              <a:gd name="T4" fmla="*/ 2147483647 w 165"/>
              <a:gd name="T5" fmla="*/ 2147483647 h 33"/>
              <a:gd name="T6" fmla="*/ 2147483647 w 165"/>
              <a:gd name="T7" fmla="*/ 0 h 33"/>
              <a:gd name="T8" fmla="*/ 0 w 165"/>
              <a:gd name="T9" fmla="*/ 2147483647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5"/>
              <a:gd name="T16" fmla="*/ 0 h 33"/>
              <a:gd name="T17" fmla="*/ 165 w 165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5" h="33">
                <a:moveTo>
                  <a:pt x="0" y="33"/>
                </a:moveTo>
                <a:lnTo>
                  <a:pt x="142" y="33"/>
                </a:lnTo>
                <a:lnTo>
                  <a:pt x="165" y="12"/>
                </a:lnTo>
                <a:lnTo>
                  <a:pt x="11" y="0"/>
                </a:lnTo>
                <a:lnTo>
                  <a:pt x="0" y="33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5" name="Freeform 45"/>
          <p:cNvSpPr>
            <a:spLocks/>
          </p:cNvSpPr>
          <p:nvPr/>
        </p:nvSpPr>
        <p:spPr bwMode="auto">
          <a:xfrm>
            <a:off x="2089150" y="3011488"/>
            <a:ext cx="163513" cy="342900"/>
          </a:xfrm>
          <a:custGeom>
            <a:avLst/>
            <a:gdLst>
              <a:gd name="T0" fmla="*/ 2147483647 w 160"/>
              <a:gd name="T1" fmla="*/ 0 h 348"/>
              <a:gd name="T2" fmla="*/ 0 w 160"/>
              <a:gd name="T3" fmla="*/ 2147483647 h 348"/>
              <a:gd name="T4" fmla="*/ 2147483647 w 160"/>
              <a:gd name="T5" fmla="*/ 2147483647 h 348"/>
              <a:gd name="T6" fmla="*/ 2147483647 w 160"/>
              <a:gd name="T7" fmla="*/ 2147483647 h 348"/>
              <a:gd name="T8" fmla="*/ 2147483647 w 160"/>
              <a:gd name="T9" fmla="*/ 2147483647 h 348"/>
              <a:gd name="T10" fmla="*/ 2147483647 w 160"/>
              <a:gd name="T11" fmla="*/ 0 h 3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"/>
              <a:gd name="T19" fmla="*/ 0 h 348"/>
              <a:gd name="T20" fmla="*/ 160 w 160"/>
              <a:gd name="T21" fmla="*/ 348 h 34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" h="348">
                <a:moveTo>
                  <a:pt x="72" y="0"/>
                </a:moveTo>
                <a:lnTo>
                  <a:pt x="0" y="16"/>
                </a:lnTo>
                <a:lnTo>
                  <a:pt x="46" y="348"/>
                </a:lnTo>
                <a:lnTo>
                  <a:pt x="160" y="348"/>
                </a:lnTo>
                <a:lnTo>
                  <a:pt x="108" y="82"/>
                </a:lnTo>
                <a:lnTo>
                  <a:pt x="72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6" name="Freeform 46"/>
          <p:cNvSpPr>
            <a:spLocks/>
          </p:cNvSpPr>
          <p:nvPr/>
        </p:nvSpPr>
        <p:spPr bwMode="auto">
          <a:xfrm>
            <a:off x="2163763" y="2901950"/>
            <a:ext cx="187325" cy="452438"/>
          </a:xfrm>
          <a:custGeom>
            <a:avLst/>
            <a:gdLst>
              <a:gd name="T0" fmla="*/ 2147483647 w 185"/>
              <a:gd name="T1" fmla="*/ 0 h 461"/>
              <a:gd name="T2" fmla="*/ 2147483647 w 185"/>
              <a:gd name="T3" fmla="*/ 2147483647 h 461"/>
              <a:gd name="T4" fmla="*/ 0 w 185"/>
              <a:gd name="T5" fmla="*/ 2147483647 h 461"/>
              <a:gd name="T6" fmla="*/ 2147483647 w 185"/>
              <a:gd name="T7" fmla="*/ 2147483647 h 461"/>
              <a:gd name="T8" fmla="*/ 2147483647 w 185"/>
              <a:gd name="T9" fmla="*/ 2147483647 h 461"/>
              <a:gd name="T10" fmla="*/ 2147483647 w 185"/>
              <a:gd name="T11" fmla="*/ 2147483647 h 461"/>
              <a:gd name="T12" fmla="*/ 2147483647 w 185"/>
              <a:gd name="T13" fmla="*/ 0 h 4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"/>
              <a:gd name="T22" fmla="*/ 0 h 461"/>
              <a:gd name="T23" fmla="*/ 185 w 185"/>
              <a:gd name="T24" fmla="*/ 461 h 4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" h="461">
                <a:moveTo>
                  <a:pt x="172" y="0"/>
                </a:moveTo>
                <a:lnTo>
                  <a:pt x="62" y="79"/>
                </a:lnTo>
                <a:lnTo>
                  <a:pt x="0" y="113"/>
                </a:lnTo>
                <a:lnTo>
                  <a:pt x="36" y="196"/>
                </a:lnTo>
                <a:lnTo>
                  <a:pt x="88" y="461"/>
                </a:lnTo>
                <a:lnTo>
                  <a:pt x="185" y="461"/>
                </a:lnTo>
                <a:lnTo>
                  <a:pt x="172" y="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7" name="Freeform 47"/>
          <p:cNvSpPr>
            <a:spLocks/>
          </p:cNvSpPr>
          <p:nvPr/>
        </p:nvSpPr>
        <p:spPr bwMode="auto">
          <a:xfrm>
            <a:off x="2720975" y="3500438"/>
            <a:ext cx="111125" cy="79375"/>
          </a:xfrm>
          <a:custGeom>
            <a:avLst/>
            <a:gdLst>
              <a:gd name="T0" fmla="*/ 2147483647 w 107"/>
              <a:gd name="T1" fmla="*/ 2147483647 h 80"/>
              <a:gd name="T2" fmla="*/ 2147483647 w 107"/>
              <a:gd name="T3" fmla="*/ 0 h 80"/>
              <a:gd name="T4" fmla="*/ 2147483647 w 107"/>
              <a:gd name="T5" fmla="*/ 2147483647 h 80"/>
              <a:gd name="T6" fmla="*/ 0 w 107"/>
              <a:gd name="T7" fmla="*/ 2147483647 h 80"/>
              <a:gd name="T8" fmla="*/ 2147483647 w 107"/>
              <a:gd name="T9" fmla="*/ 2147483647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80"/>
              <a:gd name="T17" fmla="*/ 107 w 107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80">
                <a:moveTo>
                  <a:pt x="9" y="11"/>
                </a:moveTo>
                <a:lnTo>
                  <a:pt x="107" y="0"/>
                </a:lnTo>
                <a:lnTo>
                  <a:pt x="107" y="73"/>
                </a:lnTo>
                <a:lnTo>
                  <a:pt x="0" y="80"/>
                </a:lnTo>
                <a:lnTo>
                  <a:pt x="9" y="11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8" name="Freeform 48"/>
          <p:cNvSpPr>
            <a:spLocks/>
          </p:cNvSpPr>
          <p:nvPr/>
        </p:nvSpPr>
        <p:spPr bwMode="auto">
          <a:xfrm>
            <a:off x="4205288" y="3448050"/>
            <a:ext cx="422275" cy="312738"/>
          </a:xfrm>
          <a:custGeom>
            <a:avLst/>
            <a:gdLst>
              <a:gd name="T0" fmla="*/ 2147483647 w 413"/>
              <a:gd name="T1" fmla="*/ 2147483647 h 317"/>
              <a:gd name="T2" fmla="*/ 2147483647 w 413"/>
              <a:gd name="T3" fmla="*/ 0 h 317"/>
              <a:gd name="T4" fmla="*/ 2147483647 w 413"/>
              <a:gd name="T5" fmla="*/ 2147483647 h 317"/>
              <a:gd name="T6" fmla="*/ 2147483647 w 413"/>
              <a:gd name="T7" fmla="*/ 2147483647 h 317"/>
              <a:gd name="T8" fmla="*/ 2147483647 w 413"/>
              <a:gd name="T9" fmla="*/ 2147483647 h 317"/>
              <a:gd name="T10" fmla="*/ 0 w 413"/>
              <a:gd name="T11" fmla="*/ 2147483647 h 317"/>
              <a:gd name="T12" fmla="*/ 2147483647 w 413"/>
              <a:gd name="T13" fmla="*/ 2147483647 h 317"/>
              <a:gd name="T14" fmla="*/ 2147483647 w 413"/>
              <a:gd name="T15" fmla="*/ 2147483647 h 3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317"/>
              <a:gd name="T26" fmla="*/ 413 w 413"/>
              <a:gd name="T27" fmla="*/ 317 h 3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317">
                <a:moveTo>
                  <a:pt x="99" y="1"/>
                </a:moveTo>
                <a:lnTo>
                  <a:pt x="359" y="0"/>
                </a:lnTo>
                <a:lnTo>
                  <a:pt x="413" y="83"/>
                </a:lnTo>
                <a:lnTo>
                  <a:pt x="356" y="248"/>
                </a:lnTo>
                <a:lnTo>
                  <a:pt x="49" y="317"/>
                </a:lnTo>
                <a:lnTo>
                  <a:pt x="0" y="258"/>
                </a:lnTo>
                <a:lnTo>
                  <a:pt x="143" y="127"/>
                </a:lnTo>
                <a:lnTo>
                  <a:pt x="99" y="1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79" name="Freeform 49"/>
          <p:cNvSpPr>
            <a:spLocks/>
          </p:cNvSpPr>
          <p:nvPr/>
        </p:nvSpPr>
        <p:spPr bwMode="auto">
          <a:xfrm>
            <a:off x="4256088" y="3736975"/>
            <a:ext cx="155575" cy="88900"/>
          </a:xfrm>
          <a:custGeom>
            <a:avLst/>
            <a:gdLst>
              <a:gd name="T0" fmla="*/ 0 w 152"/>
              <a:gd name="T1" fmla="*/ 2147483647 h 88"/>
              <a:gd name="T2" fmla="*/ 2147483647 w 152"/>
              <a:gd name="T3" fmla="*/ 0 h 88"/>
              <a:gd name="T4" fmla="*/ 2147483647 w 152"/>
              <a:gd name="T5" fmla="*/ 2147483647 h 88"/>
              <a:gd name="T6" fmla="*/ 2147483647 w 152"/>
              <a:gd name="T7" fmla="*/ 2147483647 h 88"/>
              <a:gd name="T8" fmla="*/ 2147483647 w 152"/>
              <a:gd name="T9" fmla="*/ 2147483647 h 88"/>
              <a:gd name="T10" fmla="*/ 0 w 152"/>
              <a:gd name="T11" fmla="*/ 2147483647 h 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88"/>
              <a:gd name="T20" fmla="*/ 152 w 152"/>
              <a:gd name="T21" fmla="*/ 88 h 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88">
                <a:moveTo>
                  <a:pt x="0" y="23"/>
                </a:moveTo>
                <a:lnTo>
                  <a:pt x="103" y="0"/>
                </a:lnTo>
                <a:lnTo>
                  <a:pt x="152" y="82"/>
                </a:lnTo>
                <a:lnTo>
                  <a:pt x="93" y="72"/>
                </a:lnTo>
                <a:lnTo>
                  <a:pt x="43" y="88"/>
                </a:lnTo>
                <a:lnTo>
                  <a:pt x="0" y="23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80" name="Freeform 50"/>
          <p:cNvSpPr>
            <a:spLocks/>
          </p:cNvSpPr>
          <p:nvPr/>
        </p:nvSpPr>
        <p:spPr bwMode="auto">
          <a:xfrm>
            <a:off x="4286250" y="3808413"/>
            <a:ext cx="125413" cy="153987"/>
          </a:xfrm>
          <a:custGeom>
            <a:avLst/>
            <a:gdLst>
              <a:gd name="T0" fmla="*/ 2147483647 w 122"/>
              <a:gd name="T1" fmla="*/ 2147483647 h 155"/>
              <a:gd name="T2" fmla="*/ 2147483647 w 122"/>
              <a:gd name="T3" fmla="*/ 0 h 155"/>
              <a:gd name="T4" fmla="*/ 2147483647 w 122"/>
              <a:gd name="T5" fmla="*/ 2147483647 h 155"/>
              <a:gd name="T6" fmla="*/ 2147483647 w 122"/>
              <a:gd name="T7" fmla="*/ 2147483647 h 155"/>
              <a:gd name="T8" fmla="*/ 0 w 122"/>
              <a:gd name="T9" fmla="*/ 2147483647 h 155"/>
              <a:gd name="T10" fmla="*/ 2147483647 w 122"/>
              <a:gd name="T11" fmla="*/ 2147483647 h 155"/>
              <a:gd name="T12" fmla="*/ 2147483647 w 122"/>
              <a:gd name="T13" fmla="*/ 2147483647 h 155"/>
              <a:gd name="T14" fmla="*/ 2147483647 w 122"/>
              <a:gd name="T15" fmla="*/ 2147483647 h 1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2"/>
              <a:gd name="T25" fmla="*/ 0 h 155"/>
              <a:gd name="T26" fmla="*/ 122 w 122"/>
              <a:gd name="T27" fmla="*/ 155 h 1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2" h="155">
                <a:moveTo>
                  <a:pt x="122" y="10"/>
                </a:moveTo>
                <a:lnTo>
                  <a:pt x="63" y="0"/>
                </a:lnTo>
                <a:lnTo>
                  <a:pt x="14" y="16"/>
                </a:lnTo>
                <a:lnTo>
                  <a:pt x="10" y="91"/>
                </a:lnTo>
                <a:lnTo>
                  <a:pt x="0" y="155"/>
                </a:lnTo>
                <a:lnTo>
                  <a:pt x="73" y="114"/>
                </a:lnTo>
                <a:lnTo>
                  <a:pt x="108" y="88"/>
                </a:lnTo>
                <a:lnTo>
                  <a:pt x="122" y="10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81" name="Freeform 51"/>
          <p:cNvSpPr>
            <a:spLocks/>
          </p:cNvSpPr>
          <p:nvPr/>
        </p:nvSpPr>
        <p:spPr bwMode="auto">
          <a:xfrm>
            <a:off x="3881438" y="5551488"/>
            <a:ext cx="157162" cy="128587"/>
          </a:xfrm>
          <a:custGeom>
            <a:avLst/>
            <a:gdLst>
              <a:gd name="T0" fmla="*/ 2147483647 w 154"/>
              <a:gd name="T1" fmla="*/ 0 h 129"/>
              <a:gd name="T2" fmla="*/ 2147483647 w 154"/>
              <a:gd name="T3" fmla="*/ 2147483647 h 129"/>
              <a:gd name="T4" fmla="*/ 0 w 154"/>
              <a:gd name="T5" fmla="*/ 2147483647 h 129"/>
              <a:gd name="T6" fmla="*/ 2147483647 w 154"/>
              <a:gd name="T7" fmla="*/ 2147483647 h 129"/>
              <a:gd name="T8" fmla="*/ 2147483647 w 154"/>
              <a:gd name="T9" fmla="*/ 2147483647 h 129"/>
              <a:gd name="T10" fmla="*/ 2147483647 w 154"/>
              <a:gd name="T11" fmla="*/ 2147483647 h 129"/>
              <a:gd name="T12" fmla="*/ 2147483647 w 154"/>
              <a:gd name="T13" fmla="*/ 0 h 1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4"/>
              <a:gd name="T22" fmla="*/ 0 h 129"/>
              <a:gd name="T23" fmla="*/ 154 w 154"/>
              <a:gd name="T24" fmla="*/ 129 h 1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4" h="129">
                <a:moveTo>
                  <a:pt x="116" y="0"/>
                </a:moveTo>
                <a:lnTo>
                  <a:pt x="31" y="41"/>
                </a:lnTo>
                <a:lnTo>
                  <a:pt x="0" y="123"/>
                </a:lnTo>
                <a:lnTo>
                  <a:pt x="61" y="129"/>
                </a:lnTo>
                <a:lnTo>
                  <a:pt x="136" y="92"/>
                </a:lnTo>
                <a:lnTo>
                  <a:pt x="154" y="46"/>
                </a:lnTo>
                <a:lnTo>
                  <a:pt x="116" y="0"/>
                </a:lnTo>
                <a:close/>
              </a:path>
            </a:pathLst>
          </a:custGeom>
          <a:solidFill>
            <a:srgbClr val="FF0000"/>
          </a:solidFill>
          <a:ln w="11176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82" name="Freeform 52"/>
          <p:cNvSpPr>
            <a:spLocks/>
          </p:cNvSpPr>
          <p:nvPr/>
        </p:nvSpPr>
        <p:spPr bwMode="auto">
          <a:xfrm>
            <a:off x="4276725" y="5270500"/>
            <a:ext cx="114300" cy="119063"/>
          </a:xfrm>
          <a:custGeom>
            <a:avLst/>
            <a:gdLst>
              <a:gd name="T0" fmla="*/ 2147483647 w 113"/>
              <a:gd name="T1" fmla="*/ 2147483647 h 121"/>
              <a:gd name="T2" fmla="*/ 2147483647 w 113"/>
              <a:gd name="T3" fmla="*/ 0 h 121"/>
              <a:gd name="T4" fmla="*/ 2147483647 w 113"/>
              <a:gd name="T5" fmla="*/ 2147483647 h 121"/>
              <a:gd name="T6" fmla="*/ 0 w 113"/>
              <a:gd name="T7" fmla="*/ 2147483647 h 121"/>
              <a:gd name="T8" fmla="*/ 2147483647 w 113"/>
              <a:gd name="T9" fmla="*/ 2147483647 h 121"/>
              <a:gd name="T10" fmla="*/ 2147483647 w 113"/>
              <a:gd name="T11" fmla="*/ 2147483647 h 121"/>
              <a:gd name="T12" fmla="*/ 2147483647 w 113"/>
              <a:gd name="T13" fmla="*/ 2147483647 h 121"/>
              <a:gd name="T14" fmla="*/ 2147483647 w 113"/>
              <a:gd name="T15" fmla="*/ 2147483647 h 1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3"/>
              <a:gd name="T25" fmla="*/ 0 h 121"/>
              <a:gd name="T26" fmla="*/ 113 w 113"/>
              <a:gd name="T27" fmla="*/ 121 h 1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3" h="121">
                <a:moveTo>
                  <a:pt x="96" y="3"/>
                </a:moveTo>
                <a:lnTo>
                  <a:pt x="51" y="0"/>
                </a:lnTo>
                <a:lnTo>
                  <a:pt x="21" y="17"/>
                </a:lnTo>
                <a:lnTo>
                  <a:pt x="0" y="59"/>
                </a:lnTo>
                <a:lnTo>
                  <a:pt x="31" y="121"/>
                </a:lnTo>
                <a:lnTo>
                  <a:pt x="52" y="121"/>
                </a:lnTo>
                <a:lnTo>
                  <a:pt x="113" y="84"/>
                </a:lnTo>
                <a:lnTo>
                  <a:pt x="96" y="3"/>
                </a:lnTo>
                <a:close/>
              </a:path>
            </a:pathLst>
          </a:custGeom>
          <a:solidFill>
            <a:srgbClr val="C0C0C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83" name="Freeform 53"/>
          <p:cNvSpPr>
            <a:spLocks/>
          </p:cNvSpPr>
          <p:nvPr/>
        </p:nvSpPr>
        <p:spPr bwMode="auto">
          <a:xfrm>
            <a:off x="5073650" y="2867025"/>
            <a:ext cx="111125" cy="149225"/>
          </a:xfrm>
          <a:custGeom>
            <a:avLst/>
            <a:gdLst>
              <a:gd name="T0" fmla="*/ 2147483647 w 108"/>
              <a:gd name="T1" fmla="*/ 0 h 154"/>
              <a:gd name="T2" fmla="*/ 0 w 108"/>
              <a:gd name="T3" fmla="*/ 2147483647 h 154"/>
              <a:gd name="T4" fmla="*/ 2147483647 w 108"/>
              <a:gd name="T5" fmla="*/ 2147483647 h 154"/>
              <a:gd name="T6" fmla="*/ 2147483647 w 108"/>
              <a:gd name="T7" fmla="*/ 2147483647 h 154"/>
              <a:gd name="T8" fmla="*/ 2147483647 w 108"/>
              <a:gd name="T9" fmla="*/ 2147483647 h 154"/>
              <a:gd name="T10" fmla="*/ 2147483647 w 108"/>
              <a:gd name="T11" fmla="*/ 2147483647 h 154"/>
              <a:gd name="T12" fmla="*/ 2147483647 w 108"/>
              <a:gd name="T13" fmla="*/ 0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154"/>
              <a:gd name="T23" fmla="*/ 108 w 108"/>
              <a:gd name="T24" fmla="*/ 154 h 1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154">
                <a:moveTo>
                  <a:pt x="106" y="0"/>
                </a:moveTo>
                <a:lnTo>
                  <a:pt x="0" y="54"/>
                </a:lnTo>
                <a:lnTo>
                  <a:pt x="15" y="154"/>
                </a:lnTo>
                <a:lnTo>
                  <a:pt x="103" y="154"/>
                </a:lnTo>
                <a:lnTo>
                  <a:pt x="108" y="138"/>
                </a:lnTo>
                <a:lnTo>
                  <a:pt x="70" y="110"/>
                </a:lnTo>
                <a:lnTo>
                  <a:pt x="106" y="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>
              <a:cs typeface="ＭＳ Ｐゴシック"/>
            </a:endParaRPr>
          </a:p>
        </p:txBody>
      </p:sp>
      <p:sp>
        <p:nvSpPr>
          <p:cNvPr id="99384" name="Text Box 54"/>
          <p:cNvSpPr txBox="1">
            <a:spLocks noChangeArrowheads="1"/>
          </p:cNvSpPr>
          <p:nvPr/>
        </p:nvSpPr>
        <p:spPr bwMode="auto">
          <a:xfrm>
            <a:off x="990600" y="1219200"/>
            <a:ext cx="9826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Morocco</a:t>
            </a:r>
            <a:endParaRPr lang="en-GB" sz="600" b="1">
              <a:cs typeface="ＭＳ Ｐゴシック"/>
            </a:endParaRPr>
          </a:p>
        </p:txBody>
      </p:sp>
      <p:sp>
        <p:nvSpPr>
          <p:cNvPr id="99385" name="Text Box 55"/>
          <p:cNvSpPr txBox="1">
            <a:spLocks noChangeArrowheads="1"/>
          </p:cNvSpPr>
          <p:nvPr/>
        </p:nvSpPr>
        <p:spPr bwMode="auto">
          <a:xfrm>
            <a:off x="4291013" y="1408113"/>
            <a:ext cx="7858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Egypt</a:t>
            </a:r>
            <a:endParaRPr lang="en-GB" sz="600" b="1">
              <a:cs typeface="ＭＳ Ｐゴシック"/>
            </a:endParaRPr>
          </a:p>
        </p:txBody>
      </p:sp>
      <p:sp>
        <p:nvSpPr>
          <p:cNvPr id="99386" name="Line 56"/>
          <p:cNvSpPr>
            <a:spLocks noChangeShapeType="1"/>
          </p:cNvSpPr>
          <p:nvPr/>
        </p:nvSpPr>
        <p:spPr bwMode="auto">
          <a:xfrm>
            <a:off x="1639888" y="1408113"/>
            <a:ext cx="195262" cy="188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387" name="Line 57"/>
          <p:cNvSpPr>
            <a:spLocks noChangeShapeType="1"/>
          </p:cNvSpPr>
          <p:nvPr/>
        </p:nvSpPr>
        <p:spPr bwMode="auto">
          <a:xfrm flipH="1">
            <a:off x="2817813" y="1314450"/>
            <a:ext cx="392112" cy="188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388" name="Line 58"/>
          <p:cNvSpPr>
            <a:spLocks noChangeShapeType="1"/>
          </p:cNvSpPr>
          <p:nvPr/>
        </p:nvSpPr>
        <p:spPr bwMode="auto">
          <a:xfrm flipH="1">
            <a:off x="4094163" y="1692275"/>
            <a:ext cx="295275" cy="188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389" name="Text Box 59"/>
          <p:cNvSpPr txBox="1">
            <a:spLocks noChangeArrowheads="1"/>
          </p:cNvSpPr>
          <p:nvPr/>
        </p:nvSpPr>
        <p:spPr bwMode="auto">
          <a:xfrm>
            <a:off x="1835150" y="1692275"/>
            <a:ext cx="8842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800" b="1">
                <a:cs typeface="ＭＳ Ｐゴシック"/>
              </a:rPr>
              <a:t>Algeria</a:t>
            </a:r>
            <a:endParaRPr lang="en-GB" sz="1000">
              <a:cs typeface="ＭＳ Ｐゴシック"/>
            </a:endParaRPr>
          </a:p>
        </p:txBody>
      </p:sp>
      <p:sp>
        <p:nvSpPr>
          <p:cNvPr id="99390" name="Text Box 60"/>
          <p:cNvSpPr txBox="1">
            <a:spLocks noChangeArrowheads="1"/>
          </p:cNvSpPr>
          <p:nvPr/>
        </p:nvSpPr>
        <p:spPr bwMode="auto">
          <a:xfrm>
            <a:off x="2817813" y="1901825"/>
            <a:ext cx="8842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900" b="1">
                <a:cs typeface="ＭＳ Ｐゴシック"/>
              </a:rPr>
              <a:t>Libya</a:t>
            </a:r>
          </a:p>
        </p:txBody>
      </p:sp>
      <p:sp>
        <p:nvSpPr>
          <p:cNvPr id="99391" name="Text Box 61"/>
          <p:cNvSpPr txBox="1">
            <a:spLocks noChangeArrowheads="1"/>
          </p:cNvSpPr>
          <p:nvPr/>
        </p:nvSpPr>
        <p:spPr bwMode="auto">
          <a:xfrm>
            <a:off x="3946525" y="2716213"/>
            <a:ext cx="600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Sudan</a:t>
            </a:r>
            <a:endParaRPr lang="en-GB" sz="800" b="1">
              <a:cs typeface="ＭＳ Ｐゴシック"/>
            </a:endParaRPr>
          </a:p>
        </p:txBody>
      </p:sp>
      <p:sp>
        <p:nvSpPr>
          <p:cNvPr id="99392" name="Text Box 62"/>
          <p:cNvSpPr txBox="1">
            <a:spLocks noChangeArrowheads="1"/>
          </p:cNvSpPr>
          <p:nvPr/>
        </p:nvSpPr>
        <p:spPr bwMode="auto">
          <a:xfrm>
            <a:off x="4584700" y="3087688"/>
            <a:ext cx="12668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Ethiopia</a:t>
            </a:r>
          </a:p>
        </p:txBody>
      </p:sp>
      <p:sp>
        <p:nvSpPr>
          <p:cNvPr id="99393" name="Text Box 63"/>
          <p:cNvSpPr txBox="1">
            <a:spLocks noChangeArrowheads="1"/>
          </p:cNvSpPr>
          <p:nvPr/>
        </p:nvSpPr>
        <p:spPr bwMode="auto">
          <a:xfrm>
            <a:off x="5022850" y="3411538"/>
            <a:ext cx="12668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Somalia</a:t>
            </a:r>
          </a:p>
        </p:txBody>
      </p:sp>
      <p:sp>
        <p:nvSpPr>
          <p:cNvPr id="99394" name="Text Box 64"/>
          <p:cNvSpPr txBox="1">
            <a:spLocks noChangeArrowheads="1"/>
          </p:cNvSpPr>
          <p:nvPr/>
        </p:nvSpPr>
        <p:spPr bwMode="auto">
          <a:xfrm>
            <a:off x="3163888" y="2582863"/>
            <a:ext cx="4889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Chad</a:t>
            </a:r>
          </a:p>
        </p:txBody>
      </p:sp>
      <p:sp>
        <p:nvSpPr>
          <p:cNvPr id="99395" name="Text Box 65"/>
          <p:cNvSpPr txBox="1">
            <a:spLocks noChangeArrowheads="1"/>
          </p:cNvSpPr>
          <p:nvPr/>
        </p:nvSpPr>
        <p:spPr bwMode="auto">
          <a:xfrm>
            <a:off x="2468563" y="2468563"/>
            <a:ext cx="6318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Niger</a:t>
            </a:r>
          </a:p>
        </p:txBody>
      </p:sp>
      <p:sp>
        <p:nvSpPr>
          <p:cNvPr id="99396" name="Text Box 66"/>
          <p:cNvSpPr txBox="1">
            <a:spLocks noChangeArrowheads="1"/>
          </p:cNvSpPr>
          <p:nvPr/>
        </p:nvSpPr>
        <p:spPr bwMode="auto">
          <a:xfrm>
            <a:off x="2420938" y="2916238"/>
            <a:ext cx="6318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Nigeria</a:t>
            </a:r>
          </a:p>
        </p:txBody>
      </p:sp>
      <p:sp>
        <p:nvSpPr>
          <p:cNvPr id="99397" name="Text Box 67"/>
          <p:cNvSpPr txBox="1">
            <a:spLocks noChangeArrowheads="1"/>
          </p:cNvSpPr>
          <p:nvPr/>
        </p:nvSpPr>
        <p:spPr bwMode="auto">
          <a:xfrm>
            <a:off x="1687513" y="2401888"/>
            <a:ext cx="4889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Mali</a:t>
            </a:r>
          </a:p>
        </p:txBody>
      </p:sp>
      <p:sp>
        <p:nvSpPr>
          <p:cNvPr id="99398" name="Text Box 68"/>
          <p:cNvSpPr txBox="1">
            <a:spLocks noChangeArrowheads="1"/>
          </p:cNvSpPr>
          <p:nvPr/>
        </p:nvSpPr>
        <p:spPr bwMode="auto">
          <a:xfrm>
            <a:off x="896938" y="2354263"/>
            <a:ext cx="9366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Mauritania</a:t>
            </a:r>
          </a:p>
        </p:txBody>
      </p:sp>
      <p:sp>
        <p:nvSpPr>
          <p:cNvPr id="99399" name="Line 69"/>
          <p:cNvSpPr>
            <a:spLocks noChangeShapeType="1"/>
          </p:cNvSpPr>
          <p:nvPr/>
        </p:nvSpPr>
        <p:spPr bwMode="auto">
          <a:xfrm flipH="1" flipV="1">
            <a:off x="5241925" y="4830763"/>
            <a:ext cx="619125" cy="123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00" name="Text Box 70"/>
          <p:cNvSpPr txBox="1">
            <a:spLocks noChangeArrowheads="1"/>
          </p:cNvSpPr>
          <p:nvPr/>
        </p:nvSpPr>
        <p:spPr bwMode="auto">
          <a:xfrm>
            <a:off x="3155950" y="3135313"/>
            <a:ext cx="933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 dirty="0">
                <a:cs typeface="ＭＳ Ｐゴシック"/>
              </a:rPr>
              <a:t>Central African Rep</a:t>
            </a:r>
          </a:p>
        </p:txBody>
      </p:sp>
      <p:sp>
        <p:nvSpPr>
          <p:cNvPr id="99401" name="Text Box 71"/>
          <p:cNvSpPr txBox="1">
            <a:spLocks noChangeArrowheads="1"/>
          </p:cNvSpPr>
          <p:nvPr/>
        </p:nvSpPr>
        <p:spPr bwMode="auto">
          <a:xfrm>
            <a:off x="2651125" y="3259138"/>
            <a:ext cx="9239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Cameroon</a:t>
            </a:r>
            <a:endParaRPr lang="en-GB" sz="800">
              <a:cs typeface="ＭＳ Ｐゴシック"/>
            </a:endParaRPr>
          </a:p>
        </p:txBody>
      </p:sp>
      <p:sp>
        <p:nvSpPr>
          <p:cNvPr id="99402" name="Text Box 72"/>
          <p:cNvSpPr txBox="1">
            <a:spLocks noChangeArrowheads="1"/>
          </p:cNvSpPr>
          <p:nvPr/>
        </p:nvSpPr>
        <p:spPr bwMode="auto">
          <a:xfrm>
            <a:off x="4584700" y="3527425"/>
            <a:ext cx="895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Kenya</a:t>
            </a:r>
          </a:p>
        </p:txBody>
      </p:sp>
      <p:sp>
        <p:nvSpPr>
          <p:cNvPr id="99403" name="Text Box 73"/>
          <p:cNvSpPr txBox="1">
            <a:spLocks noChangeArrowheads="1"/>
          </p:cNvSpPr>
          <p:nvPr/>
        </p:nvSpPr>
        <p:spPr bwMode="auto">
          <a:xfrm>
            <a:off x="3317875" y="3573463"/>
            <a:ext cx="8858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 dirty="0">
                <a:solidFill>
                  <a:schemeClr val="bg1"/>
                </a:solidFill>
                <a:cs typeface="ＭＳ Ｐゴシック"/>
              </a:rPr>
              <a:t>Dem. Rep of the Congo</a:t>
            </a:r>
          </a:p>
        </p:txBody>
      </p:sp>
      <p:sp>
        <p:nvSpPr>
          <p:cNvPr id="99404" name="Text Box 74"/>
          <p:cNvSpPr txBox="1">
            <a:spLocks noChangeArrowheads="1"/>
          </p:cNvSpPr>
          <p:nvPr/>
        </p:nvSpPr>
        <p:spPr bwMode="auto">
          <a:xfrm>
            <a:off x="4270375" y="3879850"/>
            <a:ext cx="1171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 dirty="0">
                <a:solidFill>
                  <a:schemeClr val="bg1"/>
                </a:solidFill>
                <a:cs typeface="ＭＳ Ｐゴシック"/>
              </a:rPr>
              <a:t>Tanzania</a:t>
            </a:r>
          </a:p>
        </p:txBody>
      </p:sp>
      <p:sp>
        <p:nvSpPr>
          <p:cNvPr id="99405" name="Text Box 75"/>
          <p:cNvSpPr txBox="1">
            <a:spLocks noChangeArrowheads="1"/>
          </p:cNvSpPr>
          <p:nvPr/>
        </p:nvSpPr>
        <p:spPr bwMode="auto">
          <a:xfrm rot="-3252636">
            <a:off x="4140200" y="4630738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dirty="0">
                <a:solidFill>
                  <a:schemeClr val="bg1"/>
                </a:solidFill>
                <a:cs typeface="ＭＳ Ｐゴシック"/>
              </a:rPr>
              <a:t>Mozambique</a:t>
            </a:r>
          </a:p>
        </p:txBody>
      </p:sp>
      <p:sp>
        <p:nvSpPr>
          <p:cNvPr id="99406" name="Text Box 76"/>
          <p:cNvSpPr txBox="1">
            <a:spLocks noChangeArrowheads="1"/>
          </p:cNvSpPr>
          <p:nvPr/>
        </p:nvSpPr>
        <p:spPr bwMode="auto">
          <a:xfrm>
            <a:off x="3838575" y="4792663"/>
            <a:ext cx="736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Zimbabwe</a:t>
            </a:r>
          </a:p>
        </p:txBody>
      </p:sp>
      <p:sp>
        <p:nvSpPr>
          <p:cNvPr id="99407" name="Text Box 77"/>
          <p:cNvSpPr txBox="1">
            <a:spLocks noChangeArrowheads="1"/>
          </p:cNvSpPr>
          <p:nvPr/>
        </p:nvSpPr>
        <p:spPr bwMode="auto">
          <a:xfrm>
            <a:off x="3381223" y="5526088"/>
            <a:ext cx="6381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 dirty="0">
                <a:solidFill>
                  <a:schemeClr val="bg1"/>
                </a:solidFill>
                <a:cs typeface="ＭＳ Ｐゴシック"/>
              </a:rPr>
              <a:t>South Africa</a:t>
            </a:r>
          </a:p>
        </p:txBody>
      </p:sp>
      <p:sp>
        <p:nvSpPr>
          <p:cNvPr id="99408" name="Text Box 78"/>
          <p:cNvSpPr txBox="1">
            <a:spLocks noChangeArrowheads="1"/>
          </p:cNvSpPr>
          <p:nvPr/>
        </p:nvSpPr>
        <p:spPr bwMode="auto">
          <a:xfrm>
            <a:off x="3460750" y="5030788"/>
            <a:ext cx="819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Botswana</a:t>
            </a:r>
          </a:p>
        </p:txBody>
      </p:sp>
      <p:sp>
        <p:nvSpPr>
          <p:cNvPr id="99409" name="Text Box 79"/>
          <p:cNvSpPr txBox="1">
            <a:spLocks noChangeArrowheads="1"/>
          </p:cNvSpPr>
          <p:nvPr/>
        </p:nvSpPr>
        <p:spPr bwMode="auto">
          <a:xfrm>
            <a:off x="3794125" y="4430713"/>
            <a:ext cx="6572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Zambia</a:t>
            </a:r>
          </a:p>
        </p:txBody>
      </p:sp>
      <p:sp>
        <p:nvSpPr>
          <p:cNvPr id="99410" name="Text Box 80"/>
          <p:cNvSpPr txBox="1">
            <a:spLocks noChangeArrowheads="1"/>
          </p:cNvSpPr>
          <p:nvPr/>
        </p:nvSpPr>
        <p:spPr bwMode="auto">
          <a:xfrm>
            <a:off x="3003550" y="4868863"/>
            <a:ext cx="828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Namibia</a:t>
            </a:r>
          </a:p>
        </p:txBody>
      </p:sp>
      <p:sp>
        <p:nvSpPr>
          <p:cNvPr id="99411" name="Text Box 81"/>
          <p:cNvSpPr txBox="1">
            <a:spLocks noChangeArrowheads="1"/>
          </p:cNvSpPr>
          <p:nvPr/>
        </p:nvSpPr>
        <p:spPr bwMode="auto">
          <a:xfrm>
            <a:off x="3051175" y="4316413"/>
            <a:ext cx="666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Angola</a:t>
            </a:r>
          </a:p>
        </p:txBody>
      </p:sp>
      <p:sp>
        <p:nvSpPr>
          <p:cNvPr id="99412" name="Text Box 82"/>
          <p:cNvSpPr txBox="1">
            <a:spLocks noChangeArrowheads="1"/>
          </p:cNvSpPr>
          <p:nvPr/>
        </p:nvSpPr>
        <p:spPr bwMode="auto">
          <a:xfrm>
            <a:off x="355600" y="1697038"/>
            <a:ext cx="1343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Western Sahara</a:t>
            </a:r>
          </a:p>
        </p:txBody>
      </p:sp>
      <p:sp>
        <p:nvSpPr>
          <p:cNvPr id="99413" name="Line 83"/>
          <p:cNvSpPr>
            <a:spLocks noChangeShapeType="1"/>
          </p:cNvSpPr>
          <p:nvPr/>
        </p:nvSpPr>
        <p:spPr bwMode="auto">
          <a:xfrm>
            <a:off x="784225" y="1906588"/>
            <a:ext cx="419100" cy="200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14" name="Line 84"/>
          <p:cNvSpPr>
            <a:spLocks noChangeShapeType="1"/>
          </p:cNvSpPr>
          <p:nvPr/>
        </p:nvSpPr>
        <p:spPr bwMode="auto">
          <a:xfrm>
            <a:off x="650875" y="2754313"/>
            <a:ext cx="447675" cy="9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15" name="Text Box 85"/>
          <p:cNvSpPr txBox="1">
            <a:spLocks noChangeArrowheads="1"/>
          </p:cNvSpPr>
          <p:nvPr/>
        </p:nvSpPr>
        <p:spPr bwMode="auto">
          <a:xfrm>
            <a:off x="260350" y="2668588"/>
            <a:ext cx="638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Senegal</a:t>
            </a:r>
          </a:p>
        </p:txBody>
      </p:sp>
      <p:sp>
        <p:nvSpPr>
          <p:cNvPr id="99416" name="Line 86"/>
          <p:cNvSpPr>
            <a:spLocks noChangeShapeType="1"/>
          </p:cNvSpPr>
          <p:nvPr/>
        </p:nvSpPr>
        <p:spPr bwMode="auto">
          <a:xfrm flipV="1">
            <a:off x="898525" y="2944813"/>
            <a:ext cx="476250" cy="200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17" name="Text Box 87"/>
          <p:cNvSpPr txBox="1">
            <a:spLocks noChangeArrowheads="1"/>
          </p:cNvSpPr>
          <p:nvPr/>
        </p:nvSpPr>
        <p:spPr bwMode="auto">
          <a:xfrm>
            <a:off x="403225" y="3068638"/>
            <a:ext cx="581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/>
            <a:r>
              <a:rPr lang="en-GB" sz="900" b="1">
                <a:cs typeface="ＭＳ Ｐゴシック"/>
              </a:rPr>
              <a:t>Guinea</a:t>
            </a:r>
          </a:p>
        </p:txBody>
      </p:sp>
      <p:sp>
        <p:nvSpPr>
          <p:cNvPr id="99418" name="Line 88"/>
          <p:cNvSpPr>
            <a:spLocks noChangeShapeType="1"/>
          </p:cNvSpPr>
          <p:nvPr/>
        </p:nvSpPr>
        <p:spPr bwMode="auto">
          <a:xfrm flipV="1">
            <a:off x="1308100" y="3249613"/>
            <a:ext cx="95250" cy="266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19" name="Text Box 89"/>
          <p:cNvSpPr txBox="1">
            <a:spLocks noChangeArrowheads="1"/>
          </p:cNvSpPr>
          <p:nvPr/>
        </p:nvSpPr>
        <p:spPr bwMode="auto">
          <a:xfrm>
            <a:off x="927100" y="3449638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Liberia</a:t>
            </a:r>
          </a:p>
        </p:txBody>
      </p:sp>
      <p:sp>
        <p:nvSpPr>
          <p:cNvPr id="99420" name="Line 90"/>
          <p:cNvSpPr>
            <a:spLocks noChangeShapeType="1"/>
          </p:cNvSpPr>
          <p:nvPr/>
        </p:nvSpPr>
        <p:spPr bwMode="auto">
          <a:xfrm flipV="1">
            <a:off x="1603375" y="3182938"/>
            <a:ext cx="762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21" name="Text Box 91"/>
          <p:cNvSpPr txBox="1">
            <a:spLocks noChangeArrowheads="1"/>
          </p:cNvSpPr>
          <p:nvPr/>
        </p:nvSpPr>
        <p:spPr bwMode="auto">
          <a:xfrm>
            <a:off x="1260475" y="3656013"/>
            <a:ext cx="647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Cote D’Ivoire</a:t>
            </a:r>
          </a:p>
        </p:txBody>
      </p:sp>
      <p:sp>
        <p:nvSpPr>
          <p:cNvPr id="99422" name="Text Box 92"/>
          <p:cNvSpPr txBox="1">
            <a:spLocks noChangeArrowheads="1"/>
          </p:cNvSpPr>
          <p:nvPr/>
        </p:nvSpPr>
        <p:spPr bwMode="auto">
          <a:xfrm>
            <a:off x="2603500" y="35655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Gabon</a:t>
            </a:r>
          </a:p>
        </p:txBody>
      </p:sp>
      <p:sp>
        <p:nvSpPr>
          <p:cNvPr id="99423" name="Text Box 93"/>
          <p:cNvSpPr txBox="1">
            <a:spLocks noChangeArrowheads="1"/>
          </p:cNvSpPr>
          <p:nvPr/>
        </p:nvSpPr>
        <p:spPr bwMode="auto">
          <a:xfrm>
            <a:off x="2917825" y="3497263"/>
            <a:ext cx="819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Congo</a:t>
            </a:r>
          </a:p>
        </p:txBody>
      </p:sp>
      <p:sp>
        <p:nvSpPr>
          <p:cNvPr id="99424" name="Text Box 94"/>
          <p:cNvSpPr txBox="1">
            <a:spLocks noChangeArrowheads="1"/>
          </p:cNvSpPr>
          <p:nvPr/>
        </p:nvSpPr>
        <p:spPr bwMode="auto">
          <a:xfrm>
            <a:off x="1765300" y="2782888"/>
            <a:ext cx="600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Burkina Faso</a:t>
            </a:r>
          </a:p>
        </p:txBody>
      </p:sp>
      <p:sp>
        <p:nvSpPr>
          <p:cNvPr id="99425" name="Line 95"/>
          <p:cNvSpPr>
            <a:spLocks noChangeShapeType="1"/>
          </p:cNvSpPr>
          <p:nvPr/>
        </p:nvSpPr>
        <p:spPr bwMode="auto">
          <a:xfrm flipV="1">
            <a:off x="1927225" y="3268663"/>
            <a:ext cx="0" cy="209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26" name="Text Box 96"/>
          <p:cNvSpPr txBox="1">
            <a:spLocks noChangeArrowheads="1"/>
          </p:cNvSpPr>
          <p:nvPr/>
        </p:nvSpPr>
        <p:spPr bwMode="auto">
          <a:xfrm>
            <a:off x="1641475" y="3411538"/>
            <a:ext cx="5619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Ghana</a:t>
            </a:r>
          </a:p>
        </p:txBody>
      </p:sp>
      <p:sp>
        <p:nvSpPr>
          <p:cNvPr id="99427" name="Line 97"/>
          <p:cNvSpPr>
            <a:spLocks noChangeShapeType="1"/>
          </p:cNvSpPr>
          <p:nvPr/>
        </p:nvSpPr>
        <p:spPr bwMode="auto">
          <a:xfrm flipV="1">
            <a:off x="2155825" y="3287713"/>
            <a:ext cx="28575" cy="390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28" name="Text Box 98"/>
          <p:cNvSpPr txBox="1">
            <a:spLocks noChangeArrowheads="1"/>
          </p:cNvSpPr>
          <p:nvPr/>
        </p:nvSpPr>
        <p:spPr bwMode="auto">
          <a:xfrm>
            <a:off x="1879600" y="3678238"/>
            <a:ext cx="48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Togo</a:t>
            </a:r>
          </a:p>
        </p:txBody>
      </p:sp>
      <p:sp>
        <p:nvSpPr>
          <p:cNvPr id="99429" name="Line 99"/>
          <p:cNvSpPr>
            <a:spLocks noChangeShapeType="1"/>
          </p:cNvSpPr>
          <p:nvPr/>
        </p:nvSpPr>
        <p:spPr bwMode="auto">
          <a:xfrm flipH="1" flipV="1">
            <a:off x="2298700" y="3249613"/>
            <a:ext cx="104775" cy="704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30" name="Text Box 100"/>
          <p:cNvSpPr txBox="1">
            <a:spLocks noChangeArrowheads="1"/>
          </p:cNvSpPr>
          <p:nvPr/>
        </p:nvSpPr>
        <p:spPr bwMode="auto">
          <a:xfrm>
            <a:off x="2149475" y="3911600"/>
            <a:ext cx="501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GB" sz="900" b="1">
                <a:cs typeface="ＭＳ Ｐゴシック"/>
              </a:rPr>
              <a:t>Benin</a:t>
            </a:r>
          </a:p>
        </p:txBody>
      </p:sp>
      <p:sp>
        <p:nvSpPr>
          <p:cNvPr id="99431" name="Line 101"/>
          <p:cNvSpPr>
            <a:spLocks noChangeShapeType="1"/>
          </p:cNvSpPr>
          <p:nvPr/>
        </p:nvSpPr>
        <p:spPr bwMode="auto">
          <a:xfrm flipH="1" flipV="1">
            <a:off x="4479925" y="3573463"/>
            <a:ext cx="72390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32" name="Text Box 102"/>
          <p:cNvSpPr txBox="1">
            <a:spLocks noChangeArrowheads="1"/>
          </p:cNvSpPr>
          <p:nvPr/>
        </p:nvSpPr>
        <p:spPr bwMode="auto">
          <a:xfrm>
            <a:off x="5032375" y="3963988"/>
            <a:ext cx="638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Uganda</a:t>
            </a:r>
          </a:p>
        </p:txBody>
      </p:sp>
      <p:sp>
        <p:nvSpPr>
          <p:cNvPr id="99433" name="Line 103"/>
          <p:cNvSpPr>
            <a:spLocks noChangeShapeType="1"/>
          </p:cNvSpPr>
          <p:nvPr/>
        </p:nvSpPr>
        <p:spPr bwMode="auto">
          <a:xfrm flipH="1" flipV="1">
            <a:off x="4365625" y="3773488"/>
            <a:ext cx="1209675" cy="190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34" name="Text Box 104"/>
          <p:cNvSpPr txBox="1">
            <a:spLocks noChangeArrowheads="1"/>
          </p:cNvSpPr>
          <p:nvPr/>
        </p:nvSpPr>
        <p:spPr bwMode="auto">
          <a:xfrm>
            <a:off x="5489575" y="3687763"/>
            <a:ext cx="866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Rwanda</a:t>
            </a:r>
          </a:p>
        </p:txBody>
      </p:sp>
      <p:sp>
        <p:nvSpPr>
          <p:cNvPr id="99435" name="Line 105"/>
          <p:cNvSpPr>
            <a:spLocks noChangeShapeType="1"/>
          </p:cNvSpPr>
          <p:nvPr/>
        </p:nvSpPr>
        <p:spPr bwMode="auto">
          <a:xfrm flipH="1" flipV="1">
            <a:off x="4365625" y="3859213"/>
            <a:ext cx="1266825" cy="104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36" name="Text Box 106"/>
          <p:cNvSpPr txBox="1">
            <a:spLocks noChangeArrowheads="1"/>
          </p:cNvSpPr>
          <p:nvPr/>
        </p:nvSpPr>
        <p:spPr bwMode="auto">
          <a:xfrm>
            <a:off x="5537200" y="3868738"/>
            <a:ext cx="609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800" b="1">
                <a:cs typeface="ＭＳ Ｐゴシック"/>
              </a:rPr>
              <a:t>Burundi</a:t>
            </a:r>
          </a:p>
        </p:txBody>
      </p:sp>
      <p:sp>
        <p:nvSpPr>
          <p:cNvPr id="99437" name="Line 107"/>
          <p:cNvSpPr>
            <a:spLocks noChangeShapeType="1"/>
          </p:cNvSpPr>
          <p:nvPr/>
        </p:nvSpPr>
        <p:spPr bwMode="auto">
          <a:xfrm flipH="1">
            <a:off x="4527550" y="4364038"/>
            <a:ext cx="590550" cy="95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38" name="Text Box 108"/>
          <p:cNvSpPr txBox="1">
            <a:spLocks noChangeArrowheads="1"/>
          </p:cNvSpPr>
          <p:nvPr/>
        </p:nvSpPr>
        <p:spPr bwMode="auto">
          <a:xfrm>
            <a:off x="4296390" y="3996250"/>
            <a:ext cx="600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 dirty="0">
                <a:cs typeface="ＭＳ Ｐゴシック"/>
              </a:rPr>
              <a:t>Malawi</a:t>
            </a:r>
            <a:endParaRPr lang="en-GB" sz="2000" b="1" dirty="0">
              <a:cs typeface="ＭＳ Ｐゴシック"/>
            </a:endParaRPr>
          </a:p>
        </p:txBody>
      </p:sp>
      <p:sp>
        <p:nvSpPr>
          <p:cNvPr id="99439" name="Line 109"/>
          <p:cNvSpPr>
            <a:spLocks noChangeShapeType="1"/>
          </p:cNvSpPr>
          <p:nvPr/>
        </p:nvSpPr>
        <p:spPr bwMode="auto">
          <a:xfrm flipH="1" flipV="1">
            <a:off x="4346575" y="5326063"/>
            <a:ext cx="381000" cy="200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40" name="Line 110"/>
          <p:cNvSpPr>
            <a:spLocks noChangeShapeType="1"/>
          </p:cNvSpPr>
          <p:nvPr/>
        </p:nvSpPr>
        <p:spPr bwMode="auto">
          <a:xfrm flipH="1" flipV="1">
            <a:off x="3994150" y="5630863"/>
            <a:ext cx="457200" cy="161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41" name="Text Box 111"/>
          <p:cNvSpPr txBox="1">
            <a:spLocks noChangeArrowheads="1"/>
          </p:cNvSpPr>
          <p:nvPr/>
        </p:nvSpPr>
        <p:spPr bwMode="auto">
          <a:xfrm>
            <a:off x="4356100" y="5746750"/>
            <a:ext cx="6572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Lesotho</a:t>
            </a:r>
          </a:p>
        </p:txBody>
      </p:sp>
      <p:sp>
        <p:nvSpPr>
          <p:cNvPr id="99442" name="Text Box 112"/>
          <p:cNvSpPr txBox="1">
            <a:spLocks noChangeArrowheads="1"/>
          </p:cNvSpPr>
          <p:nvPr/>
        </p:nvSpPr>
        <p:spPr bwMode="auto">
          <a:xfrm>
            <a:off x="4660900" y="5384800"/>
            <a:ext cx="781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Swaziland</a:t>
            </a:r>
          </a:p>
        </p:txBody>
      </p:sp>
      <p:sp>
        <p:nvSpPr>
          <p:cNvPr id="99443" name="Rectangle 113"/>
          <p:cNvSpPr>
            <a:spLocks noChangeArrowheads="1"/>
          </p:cNvSpPr>
          <p:nvPr/>
        </p:nvSpPr>
        <p:spPr bwMode="auto">
          <a:xfrm>
            <a:off x="314325" y="3228975"/>
            <a:ext cx="876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Sierra Leone</a:t>
            </a:r>
          </a:p>
        </p:txBody>
      </p:sp>
      <p:sp>
        <p:nvSpPr>
          <p:cNvPr id="99444" name="Line 114"/>
          <p:cNvSpPr>
            <a:spLocks noChangeShapeType="1"/>
          </p:cNvSpPr>
          <p:nvPr/>
        </p:nvSpPr>
        <p:spPr bwMode="auto">
          <a:xfrm flipV="1">
            <a:off x="1050925" y="3173413"/>
            <a:ext cx="190500" cy="123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445" name="Rectangle 115"/>
          <p:cNvSpPr>
            <a:spLocks noChangeArrowheads="1"/>
          </p:cNvSpPr>
          <p:nvPr/>
        </p:nvSpPr>
        <p:spPr bwMode="auto">
          <a:xfrm>
            <a:off x="228600" y="287655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>
              <a:spcBef>
                <a:spcPct val="50000"/>
              </a:spcBef>
            </a:pPr>
            <a:r>
              <a:rPr lang="en-GB" sz="900" b="1">
                <a:cs typeface="ＭＳ Ｐゴシック"/>
              </a:rPr>
              <a:t>Gambia</a:t>
            </a:r>
          </a:p>
        </p:txBody>
      </p:sp>
      <p:sp>
        <p:nvSpPr>
          <p:cNvPr id="99446" name="Line 116"/>
          <p:cNvSpPr>
            <a:spLocks noChangeShapeType="1"/>
          </p:cNvSpPr>
          <p:nvPr/>
        </p:nvSpPr>
        <p:spPr bwMode="auto">
          <a:xfrm flipV="1">
            <a:off x="765175" y="2906713"/>
            <a:ext cx="257175" cy="47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9447" name="Group 117"/>
          <p:cNvGrpSpPr>
            <a:grpSpLocks/>
          </p:cNvGrpSpPr>
          <p:nvPr/>
        </p:nvGrpSpPr>
        <p:grpSpPr bwMode="auto">
          <a:xfrm>
            <a:off x="5208588" y="798514"/>
            <a:ext cx="3454400" cy="1368426"/>
            <a:chOff x="3584" y="2047"/>
            <a:chExt cx="2176" cy="862"/>
          </a:xfrm>
        </p:grpSpPr>
        <p:sp>
          <p:nvSpPr>
            <p:cNvPr id="99448" name="Rectangle 118"/>
            <p:cNvSpPr>
              <a:spLocks noChangeArrowheads="1"/>
            </p:cNvSpPr>
            <p:nvPr/>
          </p:nvSpPr>
          <p:spPr bwMode="auto">
            <a:xfrm>
              <a:off x="3777" y="2072"/>
              <a:ext cx="1983" cy="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marL="474663" indent="-474663" defTabSz="762000" eaLnBrk="0" hangingPunct="0">
                <a:lnSpc>
                  <a:spcPct val="70000"/>
                </a:lnSpc>
                <a:spcBef>
                  <a:spcPct val="30000"/>
                </a:spcBef>
                <a:buClr>
                  <a:schemeClr val="tx1"/>
                </a:buClr>
              </a:pPr>
              <a:r>
                <a:rPr lang="en-GB" sz="2000" dirty="0" smtClean="0">
                  <a:solidFill>
                    <a:srgbClr val="FF3300"/>
                  </a:solidFill>
                  <a:cs typeface="ＭＳ Ｐゴシック"/>
                </a:rPr>
                <a:t>Vodafone/Vodacom </a:t>
              </a:r>
              <a:r>
                <a:rPr lang="en-GB" sz="2000" dirty="0" err="1">
                  <a:solidFill>
                    <a:srgbClr val="FF3300"/>
                  </a:solidFill>
                  <a:cs typeface="ＭＳ Ｐゴシック"/>
                </a:rPr>
                <a:t>Opco</a:t>
              </a:r>
              <a:endParaRPr lang="en-GB" sz="2000" dirty="0">
                <a:solidFill>
                  <a:srgbClr val="FF3300"/>
                </a:solidFill>
                <a:cs typeface="ＭＳ Ｐゴシック"/>
              </a:endParaRPr>
            </a:p>
            <a:p>
              <a:pPr marL="474663" indent="-474663" defTabSz="762000" eaLnBrk="0" hangingPunct="0">
                <a:lnSpc>
                  <a:spcPct val="70000"/>
                </a:lnSpc>
                <a:spcBef>
                  <a:spcPct val="30000"/>
                </a:spcBef>
                <a:buClr>
                  <a:schemeClr val="tx1"/>
                </a:buClr>
              </a:pPr>
              <a:r>
                <a:rPr lang="en-GB" sz="2000" dirty="0">
                  <a:solidFill>
                    <a:srgbClr val="FF3300"/>
                  </a:solidFill>
                  <a:cs typeface="ＭＳ Ｐゴシック"/>
                </a:rPr>
                <a:t>Vodafone Affiliate</a:t>
              </a:r>
            </a:p>
            <a:p>
              <a:pPr marL="474663" indent="-474663" defTabSz="762000" eaLnBrk="0" hangingPunct="0">
                <a:lnSpc>
                  <a:spcPct val="70000"/>
                </a:lnSpc>
                <a:spcBef>
                  <a:spcPct val="30000"/>
                </a:spcBef>
                <a:buClr>
                  <a:schemeClr val="tx1"/>
                </a:buClr>
              </a:pPr>
              <a:endParaRPr lang="en-GB" sz="2000" dirty="0">
                <a:solidFill>
                  <a:srgbClr val="C0C0C0"/>
                </a:solidFill>
                <a:cs typeface="ＭＳ Ｐゴシック"/>
              </a:endParaRPr>
            </a:p>
          </p:txBody>
        </p:sp>
        <p:grpSp>
          <p:nvGrpSpPr>
            <p:cNvPr id="99449" name="Group 119"/>
            <p:cNvGrpSpPr>
              <a:grpSpLocks/>
            </p:cNvGrpSpPr>
            <p:nvPr/>
          </p:nvGrpSpPr>
          <p:grpSpPr bwMode="auto">
            <a:xfrm>
              <a:off x="3584" y="2047"/>
              <a:ext cx="215" cy="357"/>
              <a:chOff x="3697" y="2030"/>
              <a:chExt cx="237" cy="374"/>
            </a:xfrm>
          </p:grpSpPr>
          <p:sp>
            <p:nvSpPr>
              <p:cNvPr id="99450" name="Rectangle 120" descr="25%"/>
              <p:cNvSpPr>
                <a:spLocks noChangeArrowheads="1"/>
              </p:cNvSpPr>
              <p:nvPr/>
            </p:nvSpPr>
            <p:spPr bwMode="auto">
              <a:xfrm>
                <a:off x="3705" y="2245"/>
                <a:ext cx="229" cy="159"/>
              </a:xfrm>
              <a:prstGeom prst="rect">
                <a:avLst/>
              </a:prstGeom>
              <a:pattFill prst="pct25">
                <a:fgClr>
                  <a:srgbClr val="FF00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  <p:sp>
            <p:nvSpPr>
              <p:cNvPr id="99453" name="Rectangle 123"/>
              <p:cNvSpPr>
                <a:spLocks noChangeArrowheads="1"/>
              </p:cNvSpPr>
              <p:nvPr/>
            </p:nvSpPr>
            <p:spPr bwMode="auto">
              <a:xfrm>
                <a:off x="3697" y="2030"/>
                <a:ext cx="229" cy="15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cs typeface="ＭＳ Ｐゴシック"/>
                </a:endParaRPr>
              </a:p>
            </p:txBody>
          </p:sp>
        </p:grpSp>
      </p:grpSp>
      <p:sp>
        <p:nvSpPr>
          <p:cNvPr id="127" name="Rectangle 31"/>
          <p:cNvSpPr>
            <a:spLocks noGrp="1" noChangeArrowheads="1"/>
          </p:cNvSpPr>
          <p:nvPr>
            <p:ph type="dt" sz="quarter" idx="11"/>
          </p:nvPr>
        </p:nvSpPr>
        <p:spPr>
          <a:xfrm>
            <a:off x="3124200" y="6356350"/>
            <a:ext cx="2895600" cy="365125"/>
          </a:xfrm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June 2012</a:t>
            </a:r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6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596</Words>
  <Application>Microsoft Office PowerPoint</Application>
  <PresentationFormat>On-screen Show (4:3)</PresentationFormat>
  <Paragraphs>169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Calibri</vt:lpstr>
      <vt:lpstr>Wingdings</vt:lpstr>
      <vt:lpstr>Tema di Office</vt:lpstr>
      <vt:lpstr>EPC Dedicated Bearers for Ethernet </vt:lpstr>
      <vt:lpstr>Rationale</vt:lpstr>
      <vt:lpstr>R15 components that can be reused </vt:lpstr>
      <vt:lpstr>More detail on R15 Status</vt:lpstr>
      <vt:lpstr>Proposals</vt:lpstr>
      <vt:lpstr>Annex</vt:lpstr>
      <vt:lpstr>PowerPoint Presentation</vt:lpstr>
      <vt:lpstr>PowerPoint Presentation</vt:lpstr>
      <vt:lpstr>PowerPoint Presentation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17</cp:lastModifiedBy>
  <cp:revision>170</cp:revision>
  <dcterms:created xsi:type="dcterms:W3CDTF">2017-01-26T10:38:39Z</dcterms:created>
  <dcterms:modified xsi:type="dcterms:W3CDTF">2018-11-20T14:59:43Z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